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6" r:id="rId6"/>
    <p:sldId id="257" r:id="rId7"/>
    <p:sldId id="258" r:id="rId8"/>
    <p:sldId id="259" r:id="rId9"/>
    <p:sldId id="260" r:id="rId10"/>
    <p:sldId id="267" r:id="rId11"/>
    <p:sldId id="261" r:id="rId12"/>
    <p:sldId id="262" r:id="rId13"/>
    <p:sldId id="263" r:id="rId14"/>
    <p:sldId id="264" r:id="rId15"/>
    <p:sldId id="268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98DB0-F12C-40E1-9D51-9B88BFC913EE}" v="17" dt="2024-12-14T23:17:11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35F77-5C25-40BF-9A92-EF1F3873C1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4B87F03-4BED-4F0E-8D45-CBCAD6279673}">
      <dgm:prSet/>
      <dgm:spPr/>
      <dgm:t>
        <a:bodyPr/>
        <a:lstStyle/>
        <a:p>
          <a:r>
            <a:rPr lang="en-US" b="0" i="0" baseline="0"/>
            <a:t>Automated cleaning of floors in residential and commercial spaces.</a:t>
          </a:r>
          <a:endParaRPr lang="en-US"/>
        </a:p>
      </dgm:t>
    </dgm:pt>
    <dgm:pt modelId="{504E8180-68BF-4749-A4BA-F66B2462ABBA}" type="parTrans" cxnId="{038C0A97-AEAC-4D47-80C3-ECF9751655CB}">
      <dgm:prSet/>
      <dgm:spPr/>
      <dgm:t>
        <a:bodyPr/>
        <a:lstStyle/>
        <a:p>
          <a:endParaRPr lang="en-US"/>
        </a:p>
      </dgm:t>
    </dgm:pt>
    <dgm:pt modelId="{49F417DF-D29A-45A4-AFF4-C5AC563EFB70}" type="sibTrans" cxnId="{038C0A97-AEAC-4D47-80C3-ECF9751655CB}">
      <dgm:prSet/>
      <dgm:spPr/>
      <dgm:t>
        <a:bodyPr/>
        <a:lstStyle/>
        <a:p>
          <a:endParaRPr lang="en-US"/>
        </a:p>
      </dgm:t>
    </dgm:pt>
    <dgm:pt modelId="{074FE04A-9667-4A81-B3FF-0782BE5346E3}">
      <dgm:prSet/>
      <dgm:spPr/>
      <dgm:t>
        <a:bodyPr/>
        <a:lstStyle/>
        <a:p>
          <a:r>
            <a:rPr lang="en-US" b="0" i="0" baseline="0" dirty="0"/>
            <a:t>Vacuuming and debris collection.</a:t>
          </a:r>
          <a:endParaRPr lang="en-US" dirty="0"/>
        </a:p>
      </dgm:t>
    </dgm:pt>
    <dgm:pt modelId="{FFFE3994-362D-49CA-A09E-E7D0F58CB7D7}" type="parTrans" cxnId="{D7D0DF2F-1F34-490E-BAE7-2A28751D64DE}">
      <dgm:prSet/>
      <dgm:spPr/>
      <dgm:t>
        <a:bodyPr/>
        <a:lstStyle/>
        <a:p>
          <a:endParaRPr lang="en-US"/>
        </a:p>
      </dgm:t>
    </dgm:pt>
    <dgm:pt modelId="{2229FEA2-6EFA-4D86-8B7A-5604EA2B5300}" type="sibTrans" cxnId="{D7D0DF2F-1F34-490E-BAE7-2A28751D64DE}">
      <dgm:prSet/>
      <dgm:spPr/>
      <dgm:t>
        <a:bodyPr/>
        <a:lstStyle/>
        <a:p>
          <a:endParaRPr lang="en-US"/>
        </a:p>
      </dgm:t>
    </dgm:pt>
    <dgm:pt modelId="{9889ABF3-9A54-43D7-93DC-2F9D7F3A116C}">
      <dgm:prSet/>
      <dgm:spPr/>
      <dgm:t>
        <a:bodyPr/>
        <a:lstStyle/>
        <a:p>
          <a:r>
            <a:rPr lang="en-US" b="0" i="0" baseline="0"/>
            <a:t>Surface adaptation (carpets, tiles, hardwood).</a:t>
          </a:r>
          <a:endParaRPr lang="en-US"/>
        </a:p>
      </dgm:t>
    </dgm:pt>
    <dgm:pt modelId="{18734200-8473-4C21-9BB6-EE4146ECA3CF}" type="parTrans" cxnId="{3F95D2E9-26F4-43F4-93C7-2747A71C28D5}">
      <dgm:prSet/>
      <dgm:spPr/>
      <dgm:t>
        <a:bodyPr/>
        <a:lstStyle/>
        <a:p>
          <a:endParaRPr lang="en-US"/>
        </a:p>
      </dgm:t>
    </dgm:pt>
    <dgm:pt modelId="{607222F0-C172-4002-BBD5-1A4A00F7EF66}" type="sibTrans" cxnId="{3F95D2E9-26F4-43F4-93C7-2747A71C28D5}">
      <dgm:prSet/>
      <dgm:spPr/>
      <dgm:t>
        <a:bodyPr/>
        <a:lstStyle/>
        <a:p>
          <a:endParaRPr lang="en-US"/>
        </a:p>
      </dgm:t>
    </dgm:pt>
    <dgm:pt modelId="{84D47BBB-D50F-4411-92E3-3561E11FCE4E}">
      <dgm:prSet/>
      <dgm:spPr/>
      <dgm:t>
        <a:bodyPr/>
        <a:lstStyle/>
        <a:p>
          <a:r>
            <a:rPr lang="en-US" b="0" i="0" baseline="0"/>
            <a:t>Scheduling and autonomous docking for recharging.</a:t>
          </a:r>
          <a:endParaRPr lang="en-US"/>
        </a:p>
      </dgm:t>
    </dgm:pt>
    <dgm:pt modelId="{655AA9A7-2EF4-4C36-B879-C73F9223433B}" type="parTrans" cxnId="{DCBF10F7-E697-478E-B42A-B8418151842B}">
      <dgm:prSet/>
      <dgm:spPr/>
      <dgm:t>
        <a:bodyPr/>
        <a:lstStyle/>
        <a:p>
          <a:endParaRPr lang="en-US"/>
        </a:p>
      </dgm:t>
    </dgm:pt>
    <dgm:pt modelId="{4FFE0F2B-E568-48C6-A562-A051DECEA000}" type="sibTrans" cxnId="{DCBF10F7-E697-478E-B42A-B8418151842B}">
      <dgm:prSet/>
      <dgm:spPr/>
      <dgm:t>
        <a:bodyPr/>
        <a:lstStyle/>
        <a:p>
          <a:endParaRPr lang="en-US"/>
        </a:p>
      </dgm:t>
    </dgm:pt>
    <dgm:pt modelId="{68A66099-98B4-4DD7-978A-91A03AAF6C1D}" type="pres">
      <dgm:prSet presAssocID="{45735F77-5C25-40BF-9A92-EF1F3873C148}" presName="root" presStyleCnt="0">
        <dgm:presLayoutVars>
          <dgm:dir/>
          <dgm:resizeHandles val="exact"/>
        </dgm:presLayoutVars>
      </dgm:prSet>
      <dgm:spPr/>
    </dgm:pt>
    <dgm:pt modelId="{4E2D2060-C7A4-4809-B74D-2D15A53359B9}" type="pres">
      <dgm:prSet presAssocID="{C4B87F03-4BED-4F0E-8D45-CBCAD6279673}" presName="compNode" presStyleCnt="0"/>
      <dgm:spPr/>
    </dgm:pt>
    <dgm:pt modelId="{0D23420D-D8EE-48F1-8C22-C7240349F263}" type="pres">
      <dgm:prSet presAssocID="{C4B87F03-4BED-4F0E-8D45-CBCAD6279673}" presName="bgRect" presStyleLbl="bgShp" presStyleIdx="0" presStyleCnt="4"/>
      <dgm:spPr/>
    </dgm:pt>
    <dgm:pt modelId="{E57F8CF6-3CB6-4793-806E-B94B88C2FBE8}" type="pres">
      <dgm:prSet presAssocID="{C4B87F03-4BED-4F0E-8D45-CBCAD627967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5EDA499-3CFC-4DA1-8565-01E76A945883}" type="pres">
      <dgm:prSet presAssocID="{C4B87F03-4BED-4F0E-8D45-CBCAD6279673}" presName="spaceRect" presStyleCnt="0"/>
      <dgm:spPr/>
    </dgm:pt>
    <dgm:pt modelId="{8E43982D-47E5-49F5-9A69-CC2B0F23D7AB}" type="pres">
      <dgm:prSet presAssocID="{C4B87F03-4BED-4F0E-8D45-CBCAD6279673}" presName="parTx" presStyleLbl="revTx" presStyleIdx="0" presStyleCnt="4">
        <dgm:presLayoutVars>
          <dgm:chMax val="0"/>
          <dgm:chPref val="0"/>
        </dgm:presLayoutVars>
      </dgm:prSet>
      <dgm:spPr/>
    </dgm:pt>
    <dgm:pt modelId="{F405FC70-F985-49FD-BEBE-3DB2B0750530}" type="pres">
      <dgm:prSet presAssocID="{49F417DF-D29A-45A4-AFF4-C5AC563EFB70}" presName="sibTrans" presStyleCnt="0"/>
      <dgm:spPr/>
    </dgm:pt>
    <dgm:pt modelId="{5897211D-11C4-4E59-B92B-2379B7215E87}" type="pres">
      <dgm:prSet presAssocID="{074FE04A-9667-4A81-B3FF-0782BE5346E3}" presName="compNode" presStyleCnt="0"/>
      <dgm:spPr/>
    </dgm:pt>
    <dgm:pt modelId="{49AD185A-A590-407B-AF08-84C21DB4E8E9}" type="pres">
      <dgm:prSet presAssocID="{074FE04A-9667-4A81-B3FF-0782BE5346E3}" presName="bgRect" presStyleLbl="bgShp" presStyleIdx="1" presStyleCnt="4"/>
      <dgm:spPr/>
    </dgm:pt>
    <dgm:pt modelId="{F29A1BC4-C180-4D04-9320-854EA3146904}" type="pres">
      <dgm:prSet presAssocID="{074FE04A-9667-4A81-B3FF-0782BE5346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ilt/Cracked Glass Of Milk outline"/>
        </a:ext>
      </dgm:extLst>
    </dgm:pt>
    <dgm:pt modelId="{8EB6B924-17CD-4309-8DA0-A2A15A37EF26}" type="pres">
      <dgm:prSet presAssocID="{074FE04A-9667-4A81-B3FF-0782BE5346E3}" presName="spaceRect" presStyleCnt="0"/>
      <dgm:spPr/>
    </dgm:pt>
    <dgm:pt modelId="{5346DA40-8A3E-47A1-B58C-E5B89E1051EE}" type="pres">
      <dgm:prSet presAssocID="{074FE04A-9667-4A81-B3FF-0782BE5346E3}" presName="parTx" presStyleLbl="revTx" presStyleIdx="1" presStyleCnt="4">
        <dgm:presLayoutVars>
          <dgm:chMax val="0"/>
          <dgm:chPref val="0"/>
        </dgm:presLayoutVars>
      </dgm:prSet>
      <dgm:spPr/>
    </dgm:pt>
    <dgm:pt modelId="{220823CE-F5DD-49CC-B8B5-2FD91799FA43}" type="pres">
      <dgm:prSet presAssocID="{2229FEA2-6EFA-4D86-8B7A-5604EA2B5300}" presName="sibTrans" presStyleCnt="0"/>
      <dgm:spPr/>
    </dgm:pt>
    <dgm:pt modelId="{E8182559-8766-4A5E-A295-1175182371CF}" type="pres">
      <dgm:prSet presAssocID="{9889ABF3-9A54-43D7-93DC-2F9D7F3A116C}" presName="compNode" presStyleCnt="0"/>
      <dgm:spPr/>
    </dgm:pt>
    <dgm:pt modelId="{D0D9BECF-8D43-4057-948B-A6FC6539A658}" type="pres">
      <dgm:prSet presAssocID="{9889ABF3-9A54-43D7-93DC-2F9D7F3A116C}" presName="bgRect" presStyleLbl="bgShp" presStyleIdx="2" presStyleCnt="4"/>
      <dgm:spPr/>
    </dgm:pt>
    <dgm:pt modelId="{067776AF-3899-4A0C-B2E0-627B943DDAF5}" type="pres">
      <dgm:prSet presAssocID="{9889ABF3-9A54-43D7-93DC-2F9D7F3A116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wel"/>
        </a:ext>
      </dgm:extLst>
    </dgm:pt>
    <dgm:pt modelId="{AA572F71-CDD8-4DC5-947F-EFB0AADA7EC0}" type="pres">
      <dgm:prSet presAssocID="{9889ABF3-9A54-43D7-93DC-2F9D7F3A116C}" presName="spaceRect" presStyleCnt="0"/>
      <dgm:spPr/>
    </dgm:pt>
    <dgm:pt modelId="{76BB29D6-4384-41AE-B214-CCB7228120AD}" type="pres">
      <dgm:prSet presAssocID="{9889ABF3-9A54-43D7-93DC-2F9D7F3A116C}" presName="parTx" presStyleLbl="revTx" presStyleIdx="2" presStyleCnt="4">
        <dgm:presLayoutVars>
          <dgm:chMax val="0"/>
          <dgm:chPref val="0"/>
        </dgm:presLayoutVars>
      </dgm:prSet>
      <dgm:spPr/>
    </dgm:pt>
    <dgm:pt modelId="{0A811046-8F5B-442C-85E8-5507A0377BDC}" type="pres">
      <dgm:prSet presAssocID="{607222F0-C172-4002-BBD5-1A4A00F7EF66}" presName="sibTrans" presStyleCnt="0"/>
      <dgm:spPr/>
    </dgm:pt>
    <dgm:pt modelId="{B6DFBD7C-2875-4A4A-80B6-69B9041DD4FC}" type="pres">
      <dgm:prSet presAssocID="{84D47BBB-D50F-4411-92E3-3561E11FCE4E}" presName="compNode" presStyleCnt="0"/>
      <dgm:spPr/>
    </dgm:pt>
    <dgm:pt modelId="{05790BC1-C115-44FB-BC6E-EFB1E7935D7D}" type="pres">
      <dgm:prSet presAssocID="{84D47BBB-D50F-4411-92E3-3561E11FCE4E}" presName="bgRect" presStyleLbl="bgShp" presStyleIdx="3" presStyleCnt="4"/>
      <dgm:spPr/>
    </dgm:pt>
    <dgm:pt modelId="{01611570-79C8-4293-9353-72DDCC962760}" type="pres">
      <dgm:prSet presAssocID="{84D47BBB-D50F-4411-92E3-3561E11FCE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37A5349-BB1E-436B-A6ED-FC1CFC1A6FAE}" type="pres">
      <dgm:prSet presAssocID="{84D47BBB-D50F-4411-92E3-3561E11FCE4E}" presName="spaceRect" presStyleCnt="0"/>
      <dgm:spPr/>
    </dgm:pt>
    <dgm:pt modelId="{80921F86-A941-4D4F-AAF5-01C1AA8B8FD4}" type="pres">
      <dgm:prSet presAssocID="{84D47BBB-D50F-4411-92E3-3561E11FCE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9FC502D-DE0A-4CFA-B1BC-78B52537768E}" type="presOf" srcId="{C4B87F03-4BED-4F0E-8D45-CBCAD6279673}" destId="{8E43982D-47E5-49F5-9A69-CC2B0F23D7AB}" srcOrd="0" destOrd="0" presId="urn:microsoft.com/office/officeart/2018/2/layout/IconVerticalSolidList"/>
    <dgm:cxn modelId="{D7D0DF2F-1F34-490E-BAE7-2A28751D64DE}" srcId="{45735F77-5C25-40BF-9A92-EF1F3873C148}" destId="{074FE04A-9667-4A81-B3FF-0782BE5346E3}" srcOrd="1" destOrd="0" parTransId="{FFFE3994-362D-49CA-A09E-E7D0F58CB7D7}" sibTransId="{2229FEA2-6EFA-4D86-8B7A-5604EA2B5300}"/>
    <dgm:cxn modelId="{E70A1C32-2421-4D2B-B0D4-5671D7D53821}" type="presOf" srcId="{45735F77-5C25-40BF-9A92-EF1F3873C148}" destId="{68A66099-98B4-4DD7-978A-91A03AAF6C1D}" srcOrd="0" destOrd="0" presId="urn:microsoft.com/office/officeart/2018/2/layout/IconVerticalSolidList"/>
    <dgm:cxn modelId="{7C4E2E67-EAC4-47DB-9B35-EC5F33E5B2F6}" type="presOf" srcId="{84D47BBB-D50F-4411-92E3-3561E11FCE4E}" destId="{80921F86-A941-4D4F-AAF5-01C1AA8B8FD4}" srcOrd="0" destOrd="0" presId="urn:microsoft.com/office/officeart/2018/2/layout/IconVerticalSolidList"/>
    <dgm:cxn modelId="{E43F8872-C44E-4602-801E-39A9FB53DB3D}" type="presOf" srcId="{074FE04A-9667-4A81-B3FF-0782BE5346E3}" destId="{5346DA40-8A3E-47A1-B58C-E5B89E1051EE}" srcOrd="0" destOrd="0" presId="urn:microsoft.com/office/officeart/2018/2/layout/IconVerticalSolidList"/>
    <dgm:cxn modelId="{50916687-166A-4CC5-91F5-C2F1D52B4821}" type="presOf" srcId="{9889ABF3-9A54-43D7-93DC-2F9D7F3A116C}" destId="{76BB29D6-4384-41AE-B214-CCB7228120AD}" srcOrd="0" destOrd="0" presId="urn:microsoft.com/office/officeart/2018/2/layout/IconVerticalSolidList"/>
    <dgm:cxn modelId="{038C0A97-AEAC-4D47-80C3-ECF9751655CB}" srcId="{45735F77-5C25-40BF-9A92-EF1F3873C148}" destId="{C4B87F03-4BED-4F0E-8D45-CBCAD6279673}" srcOrd="0" destOrd="0" parTransId="{504E8180-68BF-4749-A4BA-F66B2462ABBA}" sibTransId="{49F417DF-D29A-45A4-AFF4-C5AC563EFB70}"/>
    <dgm:cxn modelId="{3F95D2E9-26F4-43F4-93C7-2747A71C28D5}" srcId="{45735F77-5C25-40BF-9A92-EF1F3873C148}" destId="{9889ABF3-9A54-43D7-93DC-2F9D7F3A116C}" srcOrd="2" destOrd="0" parTransId="{18734200-8473-4C21-9BB6-EE4146ECA3CF}" sibTransId="{607222F0-C172-4002-BBD5-1A4A00F7EF66}"/>
    <dgm:cxn modelId="{DCBF10F7-E697-478E-B42A-B8418151842B}" srcId="{45735F77-5C25-40BF-9A92-EF1F3873C148}" destId="{84D47BBB-D50F-4411-92E3-3561E11FCE4E}" srcOrd="3" destOrd="0" parTransId="{655AA9A7-2EF4-4C36-B879-C73F9223433B}" sibTransId="{4FFE0F2B-E568-48C6-A562-A051DECEA000}"/>
    <dgm:cxn modelId="{B3678CC7-C538-4378-A20A-99165961EC9C}" type="presParOf" srcId="{68A66099-98B4-4DD7-978A-91A03AAF6C1D}" destId="{4E2D2060-C7A4-4809-B74D-2D15A53359B9}" srcOrd="0" destOrd="0" presId="urn:microsoft.com/office/officeart/2018/2/layout/IconVerticalSolidList"/>
    <dgm:cxn modelId="{9B87ED33-8B9B-4A29-9E4C-A05AE2834D53}" type="presParOf" srcId="{4E2D2060-C7A4-4809-B74D-2D15A53359B9}" destId="{0D23420D-D8EE-48F1-8C22-C7240349F263}" srcOrd="0" destOrd="0" presId="urn:microsoft.com/office/officeart/2018/2/layout/IconVerticalSolidList"/>
    <dgm:cxn modelId="{11662DF7-37B8-4FF6-869A-64861DAFB01D}" type="presParOf" srcId="{4E2D2060-C7A4-4809-B74D-2D15A53359B9}" destId="{E57F8CF6-3CB6-4793-806E-B94B88C2FBE8}" srcOrd="1" destOrd="0" presId="urn:microsoft.com/office/officeart/2018/2/layout/IconVerticalSolidList"/>
    <dgm:cxn modelId="{7E226C26-A21B-4302-AD48-142897ECC063}" type="presParOf" srcId="{4E2D2060-C7A4-4809-B74D-2D15A53359B9}" destId="{D5EDA499-3CFC-4DA1-8565-01E76A945883}" srcOrd="2" destOrd="0" presId="urn:microsoft.com/office/officeart/2018/2/layout/IconVerticalSolidList"/>
    <dgm:cxn modelId="{9CDA023A-FE0A-4694-A38E-F62EC97BA640}" type="presParOf" srcId="{4E2D2060-C7A4-4809-B74D-2D15A53359B9}" destId="{8E43982D-47E5-49F5-9A69-CC2B0F23D7AB}" srcOrd="3" destOrd="0" presId="urn:microsoft.com/office/officeart/2018/2/layout/IconVerticalSolidList"/>
    <dgm:cxn modelId="{39CCAF5B-286E-4056-9315-3BDC8D03820F}" type="presParOf" srcId="{68A66099-98B4-4DD7-978A-91A03AAF6C1D}" destId="{F405FC70-F985-49FD-BEBE-3DB2B0750530}" srcOrd="1" destOrd="0" presId="urn:microsoft.com/office/officeart/2018/2/layout/IconVerticalSolidList"/>
    <dgm:cxn modelId="{261ECB32-6640-4E88-BEAC-542F3BCA6AA3}" type="presParOf" srcId="{68A66099-98B4-4DD7-978A-91A03AAF6C1D}" destId="{5897211D-11C4-4E59-B92B-2379B7215E87}" srcOrd="2" destOrd="0" presId="urn:microsoft.com/office/officeart/2018/2/layout/IconVerticalSolidList"/>
    <dgm:cxn modelId="{30D59BCE-56DA-42D4-87CE-558B0A22040E}" type="presParOf" srcId="{5897211D-11C4-4E59-B92B-2379B7215E87}" destId="{49AD185A-A590-407B-AF08-84C21DB4E8E9}" srcOrd="0" destOrd="0" presId="urn:microsoft.com/office/officeart/2018/2/layout/IconVerticalSolidList"/>
    <dgm:cxn modelId="{087840CC-2D2B-4341-BD8B-EE23AFF81057}" type="presParOf" srcId="{5897211D-11C4-4E59-B92B-2379B7215E87}" destId="{F29A1BC4-C180-4D04-9320-854EA3146904}" srcOrd="1" destOrd="0" presId="urn:microsoft.com/office/officeart/2018/2/layout/IconVerticalSolidList"/>
    <dgm:cxn modelId="{32913348-AA4F-4BA7-AF0E-2A7E2E590749}" type="presParOf" srcId="{5897211D-11C4-4E59-B92B-2379B7215E87}" destId="{8EB6B924-17CD-4309-8DA0-A2A15A37EF26}" srcOrd="2" destOrd="0" presId="urn:microsoft.com/office/officeart/2018/2/layout/IconVerticalSolidList"/>
    <dgm:cxn modelId="{5CEDAF89-62B2-4C7F-8620-90E5C38133AE}" type="presParOf" srcId="{5897211D-11C4-4E59-B92B-2379B7215E87}" destId="{5346DA40-8A3E-47A1-B58C-E5B89E1051EE}" srcOrd="3" destOrd="0" presId="urn:microsoft.com/office/officeart/2018/2/layout/IconVerticalSolidList"/>
    <dgm:cxn modelId="{C8AF1DCA-C57E-48FF-845F-25E25AD5620C}" type="presParOf" srcId="{68A66099-98B4-4DD7-978A-91A03AAF6C1D}" destId="{220823CE-F5DD-49CC-B8B5-2FD91799FA43}" srcOrd="3" destOrd="0" presId="urn:microsoft.com/office/officeart/2018/2/layout/IconVerticalSolidList"/>
    <dgm:cxn modelId="{2C65C4A5-5E84-425B-A1A5-15A4AFCA28C9}" type="presParOf" srcId="{68A66099-98B4-4DD7-978A-91A03AAF6C1D}" destId="{E8182559-8766-4A5E-A295-1175182371CF}" srcOrd="4" destOrd="0" presId="urn:microsoft.com/office/officeart/2018/2/layout/IconVerticalSolidList"/>
    <dgm:cxn modelId="{C9CE1834-6E95-4EBB-AE12-4FAF31C7CDD8}" type="presParOf" srcId="{E8182559-8766-4A5E-A295-1175182371CF}" destId="{D0D9BECF-8D43-4057-948B-A6FC6539A658}" srcOrd="0" destOrd="0" presId="urn:microsoft.com/office/officeart/2018/2/layout/IconVerticalSolidList"/>
    <dgm:cxn modelId="{22A1EE26-ECC4-431F-934B-A00704677478}" type="presParOf" srcId="{E8182559-8766-4A5E-A295-1175182371CF}" destId="{067776AF-3899-4A0C-B2E0-627B943DDAF5}" srcOrd="1" destOrd="0" presId="urn:microsoft.com/office/officeart/2018/2/layout/IconVerticalSolidList"/>
    <dgm:cxn modelId="{BCDEBC2A-4FAD-488E-AEAE-2BFDF803EB4C}" type="presParOf" srcId="{E8182559-8766-4A5E-A295-1175182371CF}" destId="{AA572F71-CDD8-4DC5-947F-EFB0AADA7EC0}" srcOrd="2" destOrd="0" presId="urn:microsoft.com/office/officeart/2018/2/layout/IconVerticalSolidList"/>
    <dgm:cxn modelId="{6318E93C-79A6-4B01-B6E9-98631821819E}" type="presParOf" srcId="{E8182559-8766-4A5E-A295-1175182371CF}" destId="{76BB29D6-4384-41AE-B214-CCB7228120AD}" srcOrd="3" destOrd="0" presId="urn:microsoft.com/office/officeart/2018/2/layout/IconVerticalSolidList"/>
    <dgm:cxn modelId="{DF22B51D-CEBB-45EB-BA3B-FB22CBEB429F}" type="presParOf" srcId="{68A66099-98B4-4DD7-978A-91A03AAF6C1D}" destId="{0A811046-8F5B-442C-85E8-5507A0377BDC}" srcOrd="5" destOrd="0" presId="urn:microsoft.com/office/officeart/2018/2/layout/IconVerticalSolidList"/>
    <dgm:cxn modelId="{13BB5384-A169-4691-B95C-BCFE40C94244}" type="presParOf" srcId="{68A66099-98B4-4DD7-978A-91A03AAF6C1D}" destId="{B6DFBD7C-2875-4A4A-80B6-69B9041DD4FC}" srcOrd="6" destOrd="0" presId="urn:microsoft.com/office/officeart/2018/2/layout/IconVerticalSolidList"/>
    <dgm:cxn modelId="{F6215158-3F13-4A75-AA2E-4E18BEC5105B}" type="presParOf" srcId="{B6DFBD7C-2875-4A4A-80B6-69B9041DD4FC}" destId="{05790BC1-C115-44FB-BC6E-EFB1E7935D7D}" srcOrd="0" destOrd="0" presId="urn:microsoft.com/office/officeart/2018/2/layout/IconVerticalSolidList"/>
    <dgm:cxn modelId="{457A4F87-69EA-4F8C-A679-E412E3C66645}" type="presParOf" srcId="{B6DFBD7C-2875-4A4A-80B6-69B9041DD4FC}" destId="{01611570-79C8-4293-9353-72DDCC962760}" srcOrd="1" destOrd="0" presId="urn:microsoft.com/office/officeart/2018/2/layout/IconVerticalSolidList"/>
    <dgm:cxn modelId="{35AB582F-BE9B-49C1-8A5E-10192644C9A1}" type="presParOf" srcId="{B6DFBD7C-2875-4A4A-80B6-69B9041DD4FC}" destId="{037A5349-BB1E-436B-A6ED-FC1CFC1A6FAE}" srcOrd="2" destOrd="0" presId="urn:microsoft.com/office/officeart/2018/2/layout/IconVerticalSolidList"/>
    <dgm:cxn modelId="{8F36DAB6-1147-426A-984D-7D2F040BD5DE}" type="presParOf" srcId="{B6DFBD7C-2875-4A4A-80B6-69B9041DD4FC}" destId="{80921F86-A941-4D4F-AAF5-01C1AA8B8F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CAD98-486B-45BF-9048-051A07DD77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719B7D-0E1F-4973-B411-D75AD2109912}">
      <dgm:prSet/>
      <dgm:spPr/>
      <dgm:t>
        <a:bodyPr/>
        <a:lstStyle/>
        <a:p>
          <a:r>
            <a:rPr lang="en-US" b="0" i="0" baseline="0"/>
            <a:t>Locomotion Design:</a:t>
          </a:r>
          <a:endParaRPr lang="en-US"/>
        </a:p>
      </dgm:t>
    </dgm:pt>
    <dgm:pt modelId="{747E5361-C7BD-4FDE-B436-14EE7A0E1EBA}" type="parTrans" cxnId="{47BB961E-BFB3-45BD-87B6-7F7319AE8490}">
      <dgm:prSet/>
      <dgm:spPr/>
      <dgm:t>
        <a:bodyPr/>
        <a:lstStyle/>
        <a:p>
          <a:endParaRPr lang="en-US"/>
        </a:p>
      </dgm:t>
    </dgm:pt>
    <dgm:pt modelId="{1E6CB463-BFA6-4C49-9DF7-985F8B45E725}" type="sibTrans" cxnId="{47BB961E-BFB3-45BD-87B6-7F7319AE8490}">
      <dgm:prSet/>
      <dgm:spPr/>
      <dgm:t>
        <a:bodyPr/>
        <a:lstStyle/>
        <a:p>
          <a:endParaRPr lang="en-US"/>
        </a:p>
      </dgm:t>
    </dgm:pt>
    <dgm:pt modelId="{C02451FF-29E5-4098-99FC-CC330D2E4EC1}">
      <dgm:prSet/>
      <dgm:spPr/>
      <dgm:t>
        <a:bodyPr/>
        <a:lstStyle/>
        <a:p>
          <a:r>
            <a:rPr lang="en-US" b="0" i="0" baseline="0"/>
            <a:t>Wheeled movement for maneuverability across various floor types.</a:t>
          </a:r>
          <a:endParaRPr lang="en-US"/>
        </a:p>
      </dgm:t>
    </dgm:pt>
    <dgm:pt modelId="{EB9D3A54-6576-4216-AC03-E3EBC8C2C62A}" type="parTrans" cxnId="{1F594B43-3F4B-4D3C-995C-3C46327061C3}">
      <dgm:prSet/>
      <dgm:spPr/>
      <dgm:t>
        <a:bodyPr/>
        <a:lstStyle/>
        <a:p>
          <a:endParaRPr lang="en-US"/>
        </a:p>
      </dgm:t>
    </dgm:pt>
    <dgm:pt modelId="{B6390876-12AC-435F-8725-9916E5D925E5}" type="sibTrans" cxnId="{1F594B43-3F4B-4D3C-995C-3C46327061C3}">
      <dgm:prSet/>
      <dgm:spPr/>
      <dgm:t>
        <a:bodyPr/>
        <a:lstStyle/>
        <a:p>
          <a:endParaRPr lang="en-US"/>
        </a:p>
      </dgm:t>
    </dgm:pt>
    <dgm:pt modelId="{D8C72921-3348-43AD-9F18-D31CE4928152}">
      <dgm:prSet/>
      <dgm:spPr/>
      <dgm:t>
        <a:bodyPr/>
        <a:lstStyle/>
        <a:p>
          <a:r>
            <a:rPr lang="en-US" b="0" i="0" baseline="0"/>
            <a:t>Low-profile design for reaching under furniture.</a:t>
          </a:r>
          <a:endParaRPr lang="en-US"/>
        </a:p>
      </dgm:t>
    </dgm:pt>
    <dgm:pt modelId="{924E6145-6AE2-4B8D-8DC0-AF22873DD208}" type="parTrans" cxnId="{3E0197C8-FE9A-45C8-99C4-D7291CC3A2F3}">
      <dgm:prSet/>
      <dgm:spPr/>
      <dgm:t>
        <a:bodyPr/>
        <a:lstStyle/>
        <a:p>
          <a:endParaRPr lang="en-US"/>
        </a:p>
      </dgm:t>
    </dgm:pt>
    <dgm:pt modelId="{09B9F977-EDD6-4496-9B79-8B7DC168F2A7}" type="sibTrans" cxnId="{3E0197C8-FE9A-45C8-99C4-D7291CC3A2F3}">
      <dgm:prSet/>
      <dgm:spPr/>
      <dgm:t>
        <a:bodyPr/>
        <a:lstStyle/>
        <a:p>
          <a:endParaRPr lang="en-US"/>
        </a:p>
      </dgm:t>
    </dgm:pt>
    <dgm:pt modelId="{835CBC0B-4D7C-4941-BAED-408DF378C308}">
      <dgm:prSet/>
      <dgm:spPr/>
      <dgm:t>
        <a:bodyPr/>
        <a:lstStyle/>
        <a:p>
          <a:r>
            <a:rPr lang="en-US" b="0" i="0" baseline="0"/>
            <a:t>Adaptability:</a:t>
          </a:r>
          <a:endParaRPr lang="en-US"/>
        </a:p>
      </dgm:t>
    </dgm:pt>
    <dgm:pt modelId="{C7F17801-1E6C-4428-BF47-D0C089184F7D}" type="parTrans" cxnId="{BB9AE5AA-AEB9-4C4F-975D-901EB02C5ACB}">
      <dgm:prSet/>
      <dgm:spPr/>
      <dgm:t>
        <a:bodyPr/>
        <a:lstStyle/>
        <a:p>
          <a:endParaRPr lang="en-US"/>
        </a:p>
      </dgm:t>
    </dgm:pt>
    <dgm:pt modelId="{A5BBFCEB-87C0-4373-BA8B-32989054CF63}" type="sibTrans" cxnId="{BB9AE5AA-AEB9-4C4F-975D-901EB02C5ACB}">
      <dgm:prSet/>
      <dgm:spPr/>
      <dgm:t>
        <a:bodyPr/>
        <a:lstStyle/>
        <a:p>
          <a:endParaRPr lang="en-US"/>
        </a:p>
      </dgm:t>
    </dgm:pt>
    <dgm:pt modelId="{3A6A1CE4-81B4-4342-88C3-1B80F4574EC7}">
      <dgm:prSet/>
      <dgm:spPr/>
      <dgm:t>
        <a:bodyPr/>
        <a:lstStyle/>
        <a:p>
          <a:r>
            <a:rPr lang="en-US" b="0" i="0" baseline="0"/>
            <a:t>Rubberized wheels for grip on multiple surfaces.</a:t>
          </a:r>
          <a:endParaRPr lang="en-US"/>
        </a:p>
      </dgm:t>
    </dgm:pt>
    <dgm:pt modelId="{A64F7E62-41A3-4243-80F9-B9E0F6DDE795}" type="parTrans" cxnId="{BE0419D8-87ED-43D5-B042-93F776D7DA6B}">
      <dgm:prSet/>
      <dgm:spPr/>
      <dgm:t>
        <a:bodyPr/>
        <a:lstStyle/>
        <a:p>
          <a:endParaRPr lang="en-US"/>
        </a:p>
      </dgm:t>
    </dgm:pt>
    <dgm:pt modelId="{09C6EDA0-00A9-4EC5-9BB4-BD824031B9C6}" type="sibTrans" cxnId="{BE0419D8-87ED-43D5-B042-93F776D7DA6B}">
      <dgm:prSet/>
      <dgm:spPr/>
      <dgm:t>
        <a:bodyPr/>
        <a:lstStyle/>
        <a:p>
          <a:endParaRPr lang="en-US"/>
        </a:p>
      </dgm:t>
    </dgm:pt>
    <dgm:pt modelId="{648D8551-0D07-4899-B0F8-2D0DEF0235DB}">
      <dgm:prSet/>
      <dgm:spPr/>
      <dgm:t>
        <a:bodyPr/>
        <a:lstStyle/>
        <a:p>
          <a:r>
            <a:rPr lang="en-US" b="0" i="0" baseline="0"/>
            <a:t>Brush mechanisms to agitate dirt and hair from carpets.</a:t>
          </a:r>
          <a:endParaRPr lang="en-US"/>
        </a:p>
      </dgm:t>
    </dgm:pt>
    <dgm:pt modelId="{C7750755-D02C-40ED-9AD0-1E6EE8FFD709}" type="parTrans" cxnId="{8021F270-76E2-453C-B8A3-2FD9C73953ED}">
      <dgm:prSet/>
      <dgm:spPr/>
      <dgm:t>
        <a:bodyPr/>
        <a:lstStyle/>
        <a:p>
          <a:endParaRPr lang="en-US"/>
        </a:p>
      </dgm:t>
    </dgm:pt>
    <dgm:pt modelId="{EAB16D72-2491-4920-85C4-952119F9A7CB}" type="sibTrans" cxnId="{8021F270-76E2-453C-B8A3-2FD9C73953ED}">
      <dgm:prSet/>
      <dgm:spPr/>
      <dgm:t>
        <a:bodyPr/>
        <a:lstStyle/>
        <a:p>
          <a:endParaRPr lang="en-US"/>
        </a:p>
      </dgm:t>
    </dgm:pt>
    <dgm:pt modelId="{4A85A5CD-841D-4FA8-966E-E4A5C865AE49}" type="pres">
      <dgm:prSet presAssocID="{6BBCAD98-486B-45BF-9048-051A07DD77B4}" presName="root" presStyleCnt="0">
        <dgm:presLayoutVars>
          <dgm:dir/>
          <dgm:resizeHandles val="exact"/>
        </dgm:presLayoutVars>
      </dgm:prSet>
      <dgm:spPr/>
    </dgm:pt>
    <dgm:pt modelId="{228269EC-ED70-4798-9E32-BA3C40AD2626}" type="pres">
      <dgm:prSet presAssocID="{B4719B7D-0E1F-4973-B411-D75AD2109912}" presName="compNode" presStyleCnt="0"/>
      <dgm:spPr/>
    </dgm:pt>
    <dgm:pt modelId="{3AABF7FC-2B6C-43A5-9CA2-24A11260BAF3}" type="pres">
      <dgm:prSet presAssocID="{B4719B7D-0E1F-4973-B411-D75AD2109912}" presName="bgRect" presStyleLbl="bgShp" presStyleIdx="0" presStyleCnt="6"/>
      <dgm:spPr/>
    </dgm:pt>
    <dgm:pt modelId="{593C05E4-335A-4A30-93C5-0785B28116F9}" type="pres">
      <dgm:prSet presAssocID="{B4719B7D-0E1F-4973-B411-D75AD210991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16DD7190-C6E7-4622-8729-771414BF7EA3}" type="pres">
      <dgm:prSet presAssocID="{B4719B7D-0E1F-4973-B411-D75AD2109912}" presName="spaceRect" presStyleCnt="0"/>
      <dgm:spPr/>
    </dgm:pt>
    <dgm:pt modelId="{8D8E9492-6093-47BC-85A5-E12E2BF2054E}" type="pres">
      <dgm:prSet presAssocID="{B4719B7D-0E1F-4973-B411-D75AD2109912}" presName="parTx" presStyleLbl="revTx" presStyleIdx="0" presStyleCnt="6">
        <dgm:presLayoutVars>
          <dgm:chMax val="0"/>
          <dgm:chPref val="0"/>
        </dgm:presLayoutVars>
      </dgm:prSet>
      <dgm:spPr/>
    </dgm:pt>
    <dgm:pt modelId="{65F23972-C198-429A-B8A2-A20A19733F26}" type="pres">
      <dgm:prSet presAssocID="{1E6CB463-BFA6-4C49-9DF7-985F8B45E725}" presName="sibTrans" presStyleCnt="0"/>
      <dgm:spPr/>
    </dgm:pt>
    <dgm:pt modelId="{C03745D5-ADD0-4F18-B759-149A92CD2AB9}" type="pres">
      <dgm:prSet presAssocID="{C02451FF-29E5-4098-99FC-CC330D2E4EC1}" presName="compNode" presStyleCnt="0"/>
      <dgm:spPr/>
    </dgm:pt>
    <dgm:pt modelId="{EFAA5A51-F804-48E7-9CA4-1441170502C0}" type="pres">
      <dgm:prSet presAssocID="{C02451FF-29E5-4098-99FC-CC330D2E4EC1}" presName="bgRect" presStyleLbl="bgShp" presStyleIdx="1" presStyleCnt="6"/>
      <dgm:spPr/>
    </dgm:pt>
    <dgm:pt modelId="{2B6EEF16-FFE0-4B5E-8DA4-3B7843A310EB}" type="pres">
      <dgm:prSet presAssocID="{C02451FF-29E5-4098-99FC-CC330D2E4EC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nce"/>
        </a:ext>
      </dgm:extLst>
    </dgm:pt>
    <dgm:pt modelId="{29C609A4-0072-4E5E-BF20-22BD33CAFEF1}" type="pres">
      <dgm:prSet presAssocID="{C02451FF-29E5-4098-99FC-CC330D2E4EC1}" presName="spaceRect" presStyleCnt="0"/>
      <dgm:spPr/>
    </dgm:pt>
    <dgm:pt modelId="{DF51F1B6-307E-4524-B4F9-47F4550ED0A0}" type="pres">
      <dgm:prSet presAssocID="{C02451FF-29E5-4098-99FC-CC330D2E4EC1}" presName="parTx" presStyleLbl="revTx" presStyleIdx="1" presStyleCnt="6">
        <dgm:presLayoutVars>
          <dgm:chMax val="0"/>
          <dgm:chPref val="0"/>
        </dgm:presLayoutVars>
      </dgm:prSet>
      <dgm:spPr/>
    </dgm:pt>
    <dgm:pt modelId="{3EC3A4E8-D607-4BB5-B5E4-734E475F2230}" type="pres">
      <dgm:prSet presAssocID="{B6390876-12AC-435F-8725-9916E5D925E5}" presName="sibTrans" presStyleCnt="0"/>
      <dgm:spPr/>
    </dgm:pt>
    <dgm:pt modelId="{5C92AF3F-5DCD-42BE-A4D5-0D11C1D5C903}" type="pres">
      <dgm:prSet presAssocID="{D8C72921-3348-43AD-9F18-D31CE4928152}" presName="compNode" presStyleCnt="0"/>
      <dgm:spPr/>
    </dgm:pt>
    <dgm:pt modelId="{B42A407D-50F4-4A04-98E2-64E9C3EF452C}" type="pres">
      <dgm:prSet presAssocID="{D8C72921-3348-43AD-9F18-D31CE4928152}" presName="bgRect" presStyleLbl="bgShp" presStyleIdx="2" presStyleCnt="6"/>
      <dgm:spPr/>
    </dgm:pt>
    <dgm:pt modelId="{0372C4E7-3975-424C-8D58-BEB44848FAD8}" type="pres">
      <dgm:prSet presAssocID="{D8C72921-3348-43AD-9F18-D31CE492815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ch"/>
        </a:ext>
      </dgm:extLst>
    </dgm:pt>
    <dgm:pt modelId="{7C7BB9E5-EB43-47F8-B99F-A29EFF4877E5}" type="pres">
      <dgm:prSet presAssocID="{D8C72921-3348-43AD-9F18-D31CE4928152}" presName="spaceRect" presStyleCnt="0"/>
      <dgm:spPr/>
    </dgm:pt>
    <dgm:pt modelId="{4A259FBE-560E-47D6-BC0B-BA7BB02CB7F3}" type="pres">
      <dgm:prSet presAssocID="{D8C72921-3348-43AD-9F18-D31CE4928152}" presName="parTx" presStyleLbl="revTx" presStyleIdx="2" presStyleCnt="6">
        <dgm:presLayoutVars>
          <dgm:chMax val="0"/>
          <dgm:chPref val="0"/>
        </dgm:presLayoutVars>
      </dgm:prSet>
      <dgm:spPr/>
    </dgm:pt>
    <dgm:pt modelId="{B6BDA5B2-A5E6-425F-BEFC-787F646209EE}" type="pres">
      <dgm:prSet presAssocID="{09B9F977-EDD6-4496-9B79-8B7DC168F2A7}" presName="sibTrans" presStyleCnt="0"/>
      <dgm:spPr/>
    </dgm:pt>
    <dgm:pt modelId="{2A93F780-6F71-4349-B1C6-611A9E256E24}" type="pres">
      <dgm:prSet presAssocID="{835CBC0B-4D7C-4941-BAED-408DF378C308}" presName="compNode" presStyleCnt="0"/>
      <dgm:spPr/>
    </dgm:pt>
    <dgm:pt modelId="{08FDA548-0789-4155-9EE0-9473C4E38511}" type="pres">
      <dgm:prSet presAssocID="{835CBC0B-4D7C-4941-BAED-408DF378C308}" presName="bgRect" presStyleLbl="bgShp" presStyleIdx="3" presStyleCnt="6"/>
      <dgm:spPr/>
    </dgm:pt>
    <dgm:pt modelId="{4D021EDF-62EC-492C-A83A-17304C2A9118}" type="pres">
      <dgm:prSet presAssocID="{835CBC0B-4D7C-4941-BAED-408DF378C30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B5E9C9B-54F2-4055-8FD4-1A84595A2A2F}" type="pres">
      <dgm:prSet presAssocID="{835CBC0B-4D7C-4941-BAED-408DF378C308}" presName="spaceRect" presStyleCnt="0"/>
      <dgm:spPr/>
    </dgm:pt>
    <dgm:pt modelId="{E7DF57A8-31CD-4FDC-B600-45B5EF82D9B1}" type="pres">
      <dgm:prSet presAssocID="{835CBC0B-4D7C-4941-BAED-408DF378C308}" presName="parTx" presStyleLbl="revTx" presStyleIdx="3" presStyleCnt="6">
        <dgm:presLayoutVars>
          <dgm:chMax val="0"/>
          <dgm:chPref val="0"/>
        </dgm:presLayoutVars>
      </dgm:prSet>
      <dgm:spPr/>
    </dgm:pt>
    <dgm:pt modelId="{EE7A7C7F-7CF4-4803-A816-ADBE696E8725}" type="pres">
      <dgm:prSet presAssocID="{A5BBFCEB-87C0-4373-BA8B-32989054CF63}" presName="sibTrans" presStyleCnt="0"/>
      <dgm:spPr/>
    </dgm:pt>
    <dgm:pt modelId="{5CFDE6FE-EE62-46DD-9127-61E879350C22}" type="pres">
      <dgm:prSet presAssocID="{3A6A1CE4-81B4-4342-88C3-1B80F4574EC7}" presName="compNode" presStyleCnt="0"/>
      <dgm:spPr/>
    </dgm:pt>
    <dgm:pt modelId="{699DFE3E-C36D-47FD-8E1F-A19336E31936}" type="pres">
      <dgm:prSet presAssocID="{3A6A1CE4-81B4-4342-88C3-1B80F4574EC7}" presName="bgRect" presStyleLbl="bgShp" presStyleIdx="4" presStyleCnt="6"/>
      <dgm:spPr/>
    </dgm:pt>
    <dgm:pt modelId="{BB46D2D2-0647-44B0-87AA-B711D7B8C59E}" type="pres">
      <dgm:prSet presAssocID="{3A6A1CE4-81B4-4342-88C3-1B80F4574EC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ler"/>
        </a:ext>
      </dgm:extLst>
    </dgm:pt>
    <dgm:pt modelId="{EBA4E8F4-33EF-4240-8087-FA2ADAA2D818}" type="pres">
      <dgm:prSet presAssocID="{3A6A1CE4-81B4-4342-88C3-1B80F4574EC7}" presName="spaceRect" presStyleCnt="0"/>
      <dgm:spPr/>
    </dgm:pt>
    <dgm:pt modelId="{B4300CDA-B15E-42A5-B2FB-234594223A77}" type="pres">
      <dgm:prSet presAssocID="{3A6A1CE4-81B4-4342-88C3-1B80F4574EC7}" presName="parTx" presStyleLbl="revTx" presStyleIdx="4" presStyleCnt="6">
        <dgm:presLayoutVars>
          <dgm:chMax val="0"/>
          <dgm:chPref val="0"/>
        </dgm:presLayoutVars>
      </dgm:prSet>
      <dgm:spPr/>
    </dgm:pt>
    <dgm:pt modelId="{D4D38AA9-E278-4709-B671-3C568656DF7D}" type="pres">
      <dgm:prSet presAssocID="{09C6EDA0-00A9-4EC5-9BB4-BD824031B9C6}" presName="sibTrans" presStyleCnt="0"/>
      <dgm:spPr/>
    </dgm:pt>
    <dgm:pt modelId="{A22A79B8-457C-4221-A41D-6F7A138E7A80}" type="pres">
      <dgm:prSet presAssocID="{648D8551-0D07-4899-B0F8-2D0DEF0235DB}" presName="compNode" presStyleCnt="0"/>
      <dgm:spPr/>
    </dgm:pt>
    <dgm:pt modelId="{D6E6A735-D237-4BE6-8C5D-EFAB8927B77F}" type="pres">
      <dgm:prSet presAssocID="{648D8551-0D07-4899-B0F8-2D0DEF0235DB}" presName="bgRect" presStyleLbl="bgShp" presStyleIdx="5" presStyleCnt="6"/>
      <dgm:spPr/>
    </dgm:pt>
    <dgm:pt modelId="{7BCC8C20-0EDC-48E9-9BF7-32B87B5F8CD2}" type="pres">
      <dgm:prSet presAssocID="{648D8551-0D07-4899-B0F8-2D0DEF0235D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9932D934-1B3B-476F-ADB4-86C29FBE1483}" type="pres">
      <dgm:prSet presAssocID="{648D8551-0D07-4899-B0F8-2D0DEF0235DB}" presName="spaceRect" presStyleCnt="0"/>
      <dgm:spPr/>
    </dgm:pt>
    <dgm:pt modelId="{14B5191B-6C72-4230-BFDF-3345FF967064}" type="pres">
      <dgm:prSet presAssocID="{648D8551-0D07-4899-B0F8-2D0DEF0235D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7BB961E-BFB3-45BD-87B6-7F7319AE8490}" srcId="{6BBCAD98-486B-45BF-9048-051A07DD77B4}" destId="{B4719B7D-0E1F-4973-B411-D75AD2109912}" srcOrd="0" destOrd="0" parTransId="{747E5361-C7BD-4FDE-B436-14EE7A0E1EBA}" sibTransId="{1E6CB463-BFA6-4C49-9DF7-985F8B45E725}"/>
    <dgm:cxn modelId="{83959334-B915-4F21-AF11-C5850993E296}" type="presOf" srcId="{C02451FF-29E5-4098-99FC-CC330D2E4EC1}" destId="{DF51F1B6-307E-4524-B4F9-47F4550ED0A0}" srcOrd="0" destOrd="0" presId="urn:microsoft.com/office/officeart/2018/2/layout/IconVerticalSolidList"/>
    <dgm:cxn modelId="{1F594B43-3F4B-4D3C-995C-3C46327061C3}" srcId="{6BBCAD98-486B-45BF-9048-051A07DD77B4}" destId="{C02451FF-29E5-4098-99FC-CC330D2E4EC1}" srcOrd="1" destOrd="0" parTransId="{EB9D3A54-6576-4216-AC03-E3EBC8C2C62A}" sibTransId="{B6390876-12AC-435F-8725-9916E5D925E5}"/>
    <dgm:cxn modelId="{AB656F6C-6A67-402E-A3FE-CB2D3E2802D7}" type="presOf" srcId="{6BBCAD98-486B-45BF-9048-051A07DD77B4}" destId="{4A85A5CD-841D-4FA8-966E-E4A5C865AE49}" srcOrd="0" destOrd="0" presId="urn:microsoft.com/office/officeart/2018/2/layout/IconVerticalSolidList"/>
    <dgm:cxn modelId="{8021F270-76E2-453C-B8A3-2FD9C73953ED}" srcId="{6BBCAD98-486B-45BF-9048-051A07DD77B4}" destId="{648D8551-0D07-4899-B0F8-2D0DEF0235DB}" srcOrd="5" destOrd="0" parTransId="{C7750755-D02C-40ED-9AD0-1E6EE8FFD709}" sibTransId="{EAB16D72-2491-4920-85C4-952119F9A7CB}"/>
    <dgm:cxn modelId="{3C022C71-0268-4B97-864D-E20A3D5C9907}" type="presOf" srcId="{B4719B7D-0E1F-4973-B411-D75AD2109912}" destId="{8D8E9492-6093-47BC-85A5-E12E2BF2054E}" srcOrd="0" destOrd="0" presId="urn:microsoft.com/office/officeart/2018/2/layout/IconVerticalSolidList"/>
    <dgm:cxn modelId="{0E533987-E646-402B-8528-0B80E18F5386}" type="presOf" srcId="{648D8551-0D07-4899-B0F8-2D0DEF0235DB}" destId="{14B5191B-6C72-4230-BFDF-3345FF967064}" srcOrd="0" destOrd="0" presId="urn:microsoft.com/office/officeart/2018/2/layout/IconVerticalSolidList"/>
    <dgm:cxn modelId="{75D26EA6-36F7-4E96-A6BC-C00E67F8D901}" type="presOf" srcId="{3A6A1CE4-81B4-4342-88C3-1B80F4574EC7}" destId="{B4300CDA-B15E-42A5-B2FB-234594223A77}" srcOrd="0" destOrd="0" presId="urn:microsoft.com/office/officeart/2018/2/layout/IconVerticalSolidList"/>
    <dgm:cxn modelId="{BB9AE5AA-AEB9-4C4F-975D-901EB02C5ACB}" srcId="{6BBCAD98-486B-45BF-9048-051A07DD77B4}" destId="{835CBC0B-4D7C-4941-BAED-408DF378C308}" srcOrd="3" destOrd="0" parTransId="{C7F17801-1E6C-4428-BF47-D0C089184F7D}" sibTransId="{A5BBFCEB-87C0-4373-BA8B-32989054CF63}"/>
    <dgm:cxn modelId="{B6A914C8-8105-4ED3-B541-16236952673A}" type="presOf" srcId="{D8C72921-3348-43AD-9F18-D31CE4928152}" destId="{4A259FBE-560E-47D6-BC0B-BA7BB02CB7F3}" srcOrd="0" destOrd="0" presId="urn:microsoft.com/office/officeart/2018/2/layout/IconVerticalSolidList"/>
    <dgm:cxn modelId="{3E0197C8-FE9A-45C8-99C4-D7291CC3A2F3}" srcId="{6BBCAD98-486B-45BF-9048-051A07DD77B4}" destId="{D8C72921-3348-43AD-9F18-D31CE4928152}" srcOrd="2" destOrd="0" parTransId="{924E6145-6AE2-4B8D-8DC0-AF22873DD208}" sibTransId="{09B9F977-EDD6-4496-9B79-8B7DC168F2A7}"/>
    <dgm:cxn modelId="{BE0419D8-87ED-43D5-B042-93F776D7DA6B}" srcId="{6BBCAD98-486B-45BF-9048-051A07DD77B4}" destId="{3A6A1CE4-81B4-4342-88C3-1B80F4574EC7}" srcOrd="4" destOrd="0" parTransId="{A64F7E62-41A3-4243-80F9-B9E0F6DDE795}" sibTransId="{09C6EDA0-00A9-4EC5-9BB4-BD824031B9C6}"/>
    <dgm:cxn modelId="{2DFF46E0-999D-40B9-A08D-5A8793A3D16D}" type="presOf" srcId="{835CBC0B-4D7C-4941-BAED-408DF378C308}" destId="{E7DF57A8-31CD-4FDC-B600-45B5EF82D9B1}" srcOrd="0" destOrd="0" presId="urn:microsoft.com/office/officeart/2018/2/layout/IconVerticalSolidList"/>
    <dgm:cxn modelId="{3E52BE5A-7DEF-4A4B-8366-14AF6070A3D3}" type="presParOf" srcId="{4A85A5CD-841D-4FA8-966E-E4A5C865AE49}" destId="{228269EC-ED70-4798-9E32-BA3C40AD2626}" srcOrd="0" destOrd="0" presId="urn:microsoft.com/office/officeart/2018/2/layout/IconVerticalSolidList"/>
    <dgm:cxn modelId="{5C7D2298-0925-4D20-8292-06D816F6DD9C}" type="presParOf" srcId="{228269EC-ED70-4798-9E32-BA3C40AD2626}" destId="{3AABF7FC-2B6C-43A5-9CA2-24A11260BAF3}" srcOrd="0" destOrd="0" presId="urn:microsoft.com/office/officeart/2018/2/layout/IconVerticalSolidList"/>
    <dgm:cxn modelId="{1FD4B65F-3ECB-4229-9C3D-55ADDC56A8E3}" type="presParOf" srcId="{228269EC-ED70-4798-9E32-BA3C40AD2626}" destId="{593C05E4-335A-4A30-93C5-0785B28116F9}" srcOrd="1" destOrd="0" presId="urn:microsoft.com/office/officeart/2018/2/layout/IconVerticalSolidList"/>
    <dgm:cxn modelId="{06FB016F-A69C-4C99-9EF3-C1CDA5CDAF9B}" type="presParOf" srcId="{228269EC-ED70-4798-9E32-BA3C40AD2626}" destId="{16DD7190-C6E7-4622-8729-771414BF7EA3}" srcOrd="2" destOrd="0" presId="urn:microsoft.com/office/officeart/2018/2/layout/IconVerticalSolidList"/>
    <dgm:cxn modelId="{AE9E5C86-F42C-43F5-8F24-5C4908D9A50D}" type="presParOf" srcId="{228269EC-ED70-4798-9E32-BA3C40AD2626}" destId="{8D8E9492-6093-47BC-85A5-E12E2BF2054E}" srcOrd="3" destOrd="0" presId="urn:microsoft.com/office/officeart/2018/2/layout/IconVerticalSolidList"/>
    <dgm:cxn modelId="{24667004-650F-4A79-984C-A03E9969DE1D}" type="presParOf" srcId="{4A85A5CD-841D-4FA8-966E-E4A5C865AE49}" destId="{65F23972-C198-429A-B8A2-A20A19733F26}" srcOrd="1" destOrd="0" presId="urn:microsoft.com/office/officeart/2018/2/layout/IconVerticalSolidList"/>
    <dgm:cxn modelId="{FE773FAE-F6C7-4CD3-8D00-42C2786F02A1}" type="presParOf" srcId="{4A85A5CD-841D-4FA8-966E-E4A5C865AE49}" destId="{C03745D5-ADD0-4F18-B759-149A92CD2AB9}" srcOrd="2" destOrd="0" presId="urn:microsoft.com/office/officeart/2018/2/layout/IconVerticalSolidList"/>
    <dgm:cxn modelId="{AA1AF5AC-3B08-4899-AC81-E642A2EDC975}" type="presParOf" srcId="{C03745D5-ADD0-4F18-B759-149A92CD2AB9}" destId="{EFAA5A51-F804-48E7-9CA4-1441170502C0}" srcOrd="0" destOrd="0" presId="urn:microsoft.com/office/officeart/2018/2/layout/IconVerticalSolidList"/>
    <dgm:cxn modelId="{4C053FDD-E912-4194-8F46-3E1A79D9501C}" type="presParOf" srcId="{C03745D5-ADD0-4F18-B759-149A92CD2AB9}" destId="{2B6EEF16-FFE0-4B5E-8DA4-3B7843A310EB}" srcOrd="1" destOrd="0" presId="urn:microsoft.com/office/officeart/2018/2/layout/IconVerticalSolidList"/>
    <dgm:cxn modelId="{31DC76EE-37EB-48EF-8F84-1EA202A74506}" type="presParOf" srcId="{C03745D5-ADD0-4F18-B759-149A92CD2AB9}" destId="{29C609A4-0072-4E5E-BF20-22BD33CAFEF1}" srcOrd="2" destOrd="0" presId="urn:microsoft.com/office/officeart/2018/2/layout/IconVerticalSolidList"/>
    <dgm:cxn modelId="{5289DAD6-1673-4E1B-9BFE-2E144DBAAD7B}" type="presParOf" srcId="{C03745D5-ADD0-4F18-B759-149A92CD2AB9}" destId="{DF51F1B6-307E-4524-B4F9-47F4550ED0A0}" srcOrd="3" destOrd="0" presId="urn:microsoft.com/office/officeart/2018/2/layout/IconVerticalSolidList"/>
    <dgm:cxn modelId="{047C57A1-B3AE-40AE-AD9E-3040A3986D15}" type="presParOf" srcId="{4A85A5CD-841D-4FA8-966E-E4A5C865AE49}" destId="{3EC3A4E8-D607-4BB5-B5E4-734E475F2230}" srcOrd="3" destOrd="0" presId="urn:microsoft.com/office/officeart/2018/2/layout/IconVerticalSolidList"/>
    <dgm:cxn modelId="{C4B94F3E-5777-4AF3-8E23-344C84A9FD2D}" type="presParOf" srcId="{4A85A5CD-841D-4FA8-966E-E4A5C865AE49}" destId="{5C92AF3F-5DCD-42BE-A4D5-0D11C1D5C903}" srcOrd="4" destOrd="0" presId="urn:microsoft.com/office/officeart/2018/2/layout/IconVerticalSolidList"/>
    <dgm:cxn modelId="{E6D06CA2-86E6-4859-BCF2-63EC4E5FBD2F}" type="presParOf" srcId="{5C92AF3F-5DCD-42BE-A4D5-0D11C1D5C903}" destId="{B42A407D-50F4-4A04-98E2-64E9C3EF452C}" srcOrd="0" destOrd="0" presId="urn:microsoft.com/office/officeart/2018/2/layout/IconVerticalSolidList"/>
    <dgm:cxn modelId="{CE88B4F0-E136-491C-A997-386A68307FB5}" type="presParOf" srcId="{5C92AF3F-5DCD-42BE-A4D5-0D11C1D5C903}" destId="{0372C4E7-3975-424C-8D58-BEB44848FAD8}" srcOrd="1" destOrd="0" presId="urn:microsoft.com/office/officeart/2018/2/layout/IconVerticalSolidList"/>
    <dgm:cxn modelId="{68ED8B59-1CF3-466E-B4B4-19454D888FB1}" type="presParOf" srcId="{5C92AF3F-5DCD-42BE-A4D5-0D11C1D5C903}" destId="{7C7BB9E5-EB43-47F8-B99F-A29EFF4877E5}" srcOrd="2" destOrd="0" presId="urn:microsoft.com/office/officeart/2018/2/layout/IconVerticalSolidList"/>
    <dgm:cxn modelId="{65237565-897E-4DF5-B02B-28CE6EF45393}" type="presParOf" srcId="{5C92AF3F-5DCD-42BE-A4D5-0D11C1D5C903}" destId="{4A259FBE-560E-47D6-BC0B-BA7BB02CB7F3}" srcOrd="3" destOrd="0" presId="urn:microsoft.com/office/officeart/2018/2/layout/IconVerticalSolidList"/>
    <dgm:cxn modelId="{68A221BD-8E6E-4D12-A3B0-6FA605112DD0}" type="presParOf" srcId="{4A85A5CD-841D-4FA8-966E-E4A5C865AE49}" destId="{B6BDA5B2-A5E6-425F-BEFC-787F646209EE}" srcOrd="5" destOrd="0" presId="urn:microsoft.com/office/officeart/2018/2/layout/IconVerticalSolidList"/>
    <dgm:cxn modelId="{9F932F6A-8F7B-4C55-8033-FCA68A678BC0}" type="presParOf" srcId="{4A85A5CD-841D-4FA8-966E-E4A5C865AE49}" destId="{2A93F780-6F71-4349-B1C6-611A9E256E24}" srcOrd="6" destOrd="0" presId="urn:microsoft.com/office/officeart/2018/2/layout/IconVerticalSolidList"/>
    <dgm:cxn modelId="{D48194F7-6B1B-449F-94F6-0BB95B01E74A}" type="presParOf" srcId="{2A93F780-6F71-4349-B1C6-611A9E256E24}" destId="{08FDA548-0789-4155-9EE0-9473C4E38511}" srcOrd="0" destOrd="0" presId="urn:microsoft.com/office/officeart/2018/2/layout/IconVerticalSolidList"/>
    <dgm:cxn modelId="{61169F9A-461F-4333-B38B-20268F1746C5}" type="presParOf" srcId="{2A93F780-6F71-4349-B1C6-611A9E256E24}" destId="{4D021EDF-62EC-492C-A83A-17304C2A9118}" srcOrd="1" destOrd="0" presId="urn:microsoft.com/office/officeart/2018/2/layout/IconVerticalSolidList"/>
    <dgm:cxn modelId="{CD0E4BD3-F8CF-4D78-83E4-9B88A24DBC54}" type="presParOf" srcId="{2A93F780-6F71-4349-B1C6-611A9E256E24}" destId="{9B5E9C9B-54F2-4055-8FD4-1A84595A2A2F}" srcOrd="2" destOrd="0" presId="urn:microsoft.com/office/officeart/2018/2/layout/IconVerticalSolidList"/>
    <dgm:cxn modelId="{F867A789-A702-4B21-A95B-F55B853B3B39}" type="presParOf" srcId="{2A93F780-6F71-4349-B1C6-611A9E256E24}" destId="{E7DF57A8-31CD-4FDC-B600-45B5EF82D9B1}" srcOrd="3" destOrd="0" presId="urn:microsoft.com/office/officeart/2018/2/layout/IconVerticalSolidList"/>
    <dgm:cxn modelId="{1A811737-EA8B-42E2-945A-930703EA1E79}" type="presParOf" srcId="{4A85A5CD-841D-4FA8-966E-E4A5C865AE49}" destId="{EE7A7C7F-7CF4-4803-A816-ADBE696E8725}" srcOrd="7" destOrd="0" presId="urn:microsoft.com/office/officeart/2018/2/layout/IconVerticalSolidList"/>
    <dgm:cxn modelId="{0A722CB5-1A56-446D-9A79-75BB43626636}" type="presParOf" srcId="{4A85A5CD-841D-4FA8-966E-E4A5C865AE49}" destId="{5CFDE6FE-EE62-46DD-9127-61E879350C22}" srcOrd="8" destOrd="0" presId="urn:microsoft.com/office/officeart/2018/2/layout/IconVerticalSolidList"/>
    <dgm:cxn modelId="{BCBF1E9B-03D4-4FE4-9837-06AA813CB399}" type="presParOf" srcId="{5CFDE6FE-EE62-46DD-9127-61E879350C22}" destId="{699DFE3E-C36D-47FD-8E1F-A19336E31936}" srcOrd="0" destOrd="0" presId="urn:microsoft.com/office/officeart/2018/2/layout/IconVerticalSolidList"/>
    <dgm:cxn modelId="{F15A1B0B-0C56-4028-B7A3-174844641484}" type="presParOf" srcId="{5CFDE6FE-EE62-46DD-9127-61E879350C22}" destId="{BB46D2D2-0647-44B0-87AA-B711D7B8C59E}" srcOrd="1" destOrd="0" presId="urn:microsoft.com/office/officeart/2018/2/layout/IconVerticalSolidList"/>
    <dgm:cxn modelId="{61AC42F0-8ED3-425A-B952-B9A249CD8604}" type="presParOf" srcId="{5CFDE6FE-EE62-46DD-9127-61E879350C22}" destId="{EBA4E8F4-33EF-4240-8087-FA2ADAA2D818}" srcOrd="2" destOrd="0" presId="urn:microsoft.com/office/officeart/2018/2/layout/IconVerticalSolidList"/>
    <dgm:cxn modelId="{72466D8F-C366-4867-BEEA-4C69ED372F4B}" type="presParOf" srcId="{5CFDE6FE-EE62-46DD-9127-61E879350C22}" destId="{B4300CDA-B15E-42A5-B2FB-234594223A77}" srcOrd="3" destOrd="0" presId="urn:microsoft.com/office/officeart/2018/2/layout/IconVerticalSolidList"/>
    <dgm:cxn modelId="{EA852CF9-3C67-40E0-B56B-DBC5A139B1E7}" type="presParOf" srcId="{4A85A5CD-841D-4FA8-966E-E4A5C865AE49}" destId="{D4D38AA9-E278-4709-B671-3C568656DF7D}" srcOrd="9" destOrd="0" presId="urn:microsoft.com/office/officeart/2018/2/layout/IconVerticalSolidList"/>
    <dgm:cxn modelId="{04BEB704-B9A5-4939-BD29-1D7F2B67352F}" type="presParOf" srcId="{4A85A5CD-841D-4FA8-966E-E4A5C865AE49}" destId="{A22A79B8-457C-4221-A41D-6F7A138E7A80}" srcOrd="10" destOrd="0" presId="urn:microsoft.com/office/officeart/2018/2/layout/IconVerticalSolidList"/>
    <dgm:cxn modelId="{99833A88-0E7F-4BAD-A1A3-D81CD9C418F1}" type="presParOf" srcId="{A22A79B8-457C-4221-A41D-6F7A138E7A80}" destId="{D6E6A735-D237-4BE6-8C5D-EFAB8927B77F}" srcOrd="0" destOrd="0" presId="urn:microsoft.com/office/officeart/2018/2/layout/IconVerticalSolidList"/>
    <dgm:cxn modelId="{5072B851-D9F6-4090-8658-3AE02343F7BB}" type="presParOf" srcId="{A22A79B8-457C-4221-A41D-6F7A138E7A80}" destId="{7BCC8C20-0EDC-48E9-9BF7-32B87B5F8CD2}" srcOrd="1" destOrd="0" presId="urn:microsoft.com/office/officeart/2018/2/layout/IconVerticalSolidList"/>
    <dgm:cxn modelId="{7005F48C-7190-489E-AF73-F6180CEAB859}" type="presParOf" srcId="{A22A79B8-457C-4221-A41D-6F7A138E7A80}" destId="{9932D934-1B3B-476F-ADB4-86C29FBE1483}" srcOrd="2" destOrd="0" presId="urn:microsoft.com/office/officeart/2018/2/layout/IconVerticalSolidList"/>
    <dgm:cxn modelId="{6F0EE9A2-447E-4F6E-A3FF-B28D979B128C}" type="presParOf" srcId="{A22A79B8-457C-4221-A41D-6F7A138E7A80}" destId="{14B5191B-6C72-4230-BFDF-3345FF9670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BECDF4-AC62-48F4-A079-8572DEDAAD7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39BCFEF-7CE5-4BF0-91DD-CA69C4719887}">
      <dgm:prSet custT="1"/>
      <dgm:spPr/>
      <dgm:t>
        <a:bodyPr/>
        <a:lstStyle/>
        <a:p>
          <a:r>
            <a:rPr lang="en-US" sz="2000" b="1" i="0" baseline="0"/>
            <a:t>Infrared Sensors</a:t>
          </a:r>
          <a:r>
            <a:rPr lang="en-US" sz="2000" b="0" i="0" baseline="0"/>
            <a:t>: Detect obstacles and navigate around them.</a:t>
          </a:r>
          <a:endParaRPr lang="en-US" sz="2000"/>
        </a:p>
      </dgm:t>
    </dgm:pt>
    <dgm:pt modelId="{87A14645-51B4-4D1F-A056-480A066D42A0}" type="parTrans" cxnId="{6262EE12-420E-4568-913E-CDB220653FDF}">
      <dgm:prSet/>
      <dgm:spPr/>
      <dgm:t>
        <a:bodyPr/>
        <a:lstStyle/>
        <a:p>
          <a:endParaRPr lang="en-US" sz="3600"/>
        </a:p>
      </dgm:t>
    </dgm:pt>
    <dgm:pt modelId="{54B8CB95-2CAB-4984-BD82-69CEDDB59BD9}" type="sibTrans" cxnId="{6262EE12-420E-4568-913E-CDB220653FDF}">
      <dgm:prSet/>
      <dgm:spPr/>
      <dgm:t>
        <a:bodyPr/>
        <a:lstStyle/>
        <a:p>
          <a:endParaRPr lang="en-US" sz="3600"/>
        </a:p>
      </dgm:t>
    </dgm:pt>
    <dgm:pt modelId="{9193833C-D96F-4D5B-B6EB-DEF1C80ADBC9}">
      <dgm:prSet custT="1"/>
      <dgm:spPr/>
      <dgm:t>
        <a:bodyPr/>
        <a:lstStyle/>
        <a:p>
          <a:r>
            <a:rPr lang="en-US" sz="2000" b="1" i="0" baseline="0"/>
            <a:t>Cliff Sensors</a:t>
          </a:r>
          <a:r>
            <a:rPr lang="en-US" sz="2000" b="0" i="0" baseline="0"/>
            <a:t>: Prevent falls from stairs or ledges.</a:t>
          </a:r>
          <a:endParaRPr lang="en-US" sz="2000"/>
        </a:p>
      </dgm:t>
    </dgm:pt>
    <dgm:pt modelId="{0C900AF5-396F-43F4-94E2-167298791F5A}" type="parTrans" cxnId="{564190A7-4B3E-4A3F-A2F4-73C12A9868D2}">
      <dgm:prSet/>
      <dgm:spPr/>
      <dgm:t>
        <a:bodyPr/>
        <a:lstStyle/>
        <a:p>
          <a:endParaRPr lang="en-US" sz="3600"/>
        </a:p>
      </dgm:t>
    </dgm:pt>
    <dgm:pt modelId="{0F6E10CC-E096-4C8C-A0BE-8D6F20915F64}" type="sibTrans" cxnId="{564190A7-4B3E-4A3F-A2F4-73C12A9868D2}">
      <dgm:prSet/>
      <dgm:spPr/>
      <dgm:t>
        <a:bodyPr/>
        <a:lstStyle/>
        <a:p>
          <a:endParaRPr lang="en-US" sz="3600"/>
        </a:p>
      </dgm:t>
    </dgm:pt>
    <dgm:pt modelId="{E032C628-B19E-4172-B287-7C8311CAD13C}">
      <dgm:prSet custT="1"/>
      <dgm:spPr/>
      <dgm:t>
        <a:bodyPr/>
        <a:lstStyle/>
        <a:p>
          <a:r>
            <a:rPr lang="en-US" sz="2000" b="1" i="0" baseline="0"/>
            <a:t>Dirt Detection Sensors</a:t>
          </a:r>
          <a:r>
            <a:rPr lang="en-US" sz="2000" b="0" i="0" baseline="0"/>
            <a:t>: Focus on heavily soiled areas.</a:t>
          </a:r>
          <a:endParaRPr lang="en-US" sz="2000"/>
        </a:p>
      </dgm:t>
    </dgm:pt>
    <dgm:pt modelId="{E8E3DAE5-A26B-4862-AEEF-C531E4D93082}" type="parTrans" cxnId="{FC9B116E-6D73-4BDA-8DC6-75D4744CD750}">
      <dgm:prSet/>
      <dgm:spPr/>
      <dgm:t>
        <a:bodyPr/>
        <a:lstStyle/>
        <a:p>
          <a:endParaRPr lang="en-US" sz="3600"/>
        </a:p>
      </dgm:t>
    </dgm:pt>
    <dgm:pt modelId="{8472D60A-2146-4CE0-AC99-FA8B469F2489}" type="sibTrans" cxnId="{FC9B116E-6D73-4BDA-8DC6-75D4744CD750}">
      <dgm:prSet/>
      <dgm:spPr/>
      <dgm:t>
        <a:bodyPr/>
        <a:lstStyle/>
        <a:p>
          <a:endParaRPr lang="en-US" sz="3600"/>
        </a:p>
      </dgm:t>
    </dgm:pt>
    <dgm:pt modelId="{17E79CF3-A5DC-4234-8CC7-98A3D08EA721}">
      <dgm:prSet custT="1"/>
      <dgm:spPr/>
      <dgm:t>
        <a:bodyPr/>
        <a:lstStyle/>
        <a:p>
          <a:r>
            <a:rPr lang="en-US" sz="2000" b="1" i="0" baseline="0" dirty="0"/>
            <a:t>Mapping Sensors</a:t>
          </a:r>
          <a:r>
            <a:rPr lang="en-US" sz="2000" b="0" i="0" baseline="0" dirty="0"/>
            <a:t>: LiDAR and cameras for real-time mapping and efficient path planning.</a:t>
          </a:r>
          <a:endParaRPr lang="en-US" sz="2000" dirty="0"/>
        </a:p>
      </dgm:t>
    </dgm:pt>
    <dgm:pt modelId="{4E8F3D33-E769-4F18-9C6C-EC73ABB3670C}" type="parTrans" cxnId="{9898EC39-14DF-40B6-B3EB-73F352F69879}">
      <dgm:prSet/>
      <dgm:spPr/>
      <dgm:t>
        <a:bodyPr/>
        <a:lstStyle/>
        <a:p>
          <a:endParaRPr lang="en-US" sz="3600"/>
        </a:p>
      </dgm:t>
    </dgm:pt>
    <dgm:pt modelId="{DC0BE1BE-3221-4DCE-A3E7-78DD5CC332B7}" type="sibTrans" cxnId="{9898EC39-14DF-40B6-B3EB-73F352F69879}">
      <dgm:prSet/>
      <dgm:spPr/>
      <dgm:t>
        <a:bodyPr/>
        <a:lstStyle/>
        <a:p>
          <a:endParaRPr lang="en-US" sz="3600"/>
        </a:p>
      </dgm:t>
    </dgm:pt>
    <dgm:pt modelId="{4D927F14-4D58-4F02-A62A-00A3AD358EA0}">
      <dgm:prSet custT="1"/>
      <dgm:spPr/>
      <dgm:t>
        <a:bodyPr/>
        <a:lstStyle/>
        <a:p>
          <a:r>
            <a:rPr lang="en-US" sz="2000" b="0" i="0" baseline="0"/>
            <a:t>Feature Highlight: iRobot's </a:t>
          </a:r>
          <a:r>
            <a:rPr lang="en-US" sz="2000" b="0" i="1" baseline="0"/>
            <a:t>vSLAM (Visual Simultaneous Localization and Mapping)</a:t>
          </a:r>
          <a:r>
            <a:rPr lang="en-US" sz="2000" b="0" i="0" baseline="0"/>
            <a:t> for enhanced room mapping. </a:t>
          </a:r>
          <a:endParaRPr lang="en-US" sz="2000"/>
        </a:p>
      </dgm:t>
    </dgm:pt>
    <dgm:pt modelId="{EA1F33B3-4753-4DFB-A116-296B241C3861}" type="parTrans" cxnId="{F38739DA-6A56-4C9A-B0EE-0EB97AC41D5B}">
      <dgm:prSet/>
      <dgm:spPr/>
      <dgm:t>
        <a:bodyPr/>
        <a:lstStyle/>
        <a:p>
          <a:endParaRPr lang="en-US" sz="3600"/>
        </a:p>
      </dgm:t>
    </dgm:pt>
    <dgm:pt modelId="{53F7478E-D376-4933-8702-89020384B3BB}" type="sibTrans" cxnId="{F38739DA-6A56-4C9A-B0EE-0EB97AC41D5B}">
      <dgm:prSet/>
      <dgm:spPr/>
      <dgm:t>
        <a:bodyPr/>
        <a:lstStyle/>
        <a:p>
          <a:endParaRPr lang="en-US" sz="3600"/>
        </a:p>
      </dgm:t>
    </dgm:pt>
    <dgm:pt modelId="{054F68BF-1873-4507-AFF7-3934B265D887}" type="pres">
      <dgm:prSet presAssocID="{73BECDF4-AC62-48F4-A079-8572DEDAAD7F}" presName="root" presStyleCnt="0">
        <dgm:presLayoutVars>
          <dgm:dir/>
          <dgm:resizeHandles val="exact"/>
        </dgm:presLayoutVars>
      </dgm:prSet>
      <dgm:spPr/>
    </dgm:pt>
    <dgm:pt modelId="{6DBBD0C8-58FF-448F-A5D2-C9E4DAC8A4C3}" type="pres">
      <dgm:prSet presAssocID="{C39BCFEF-7CE5-4BF0-91DD-CA69C4719887}" presName="compNode" presStyleCnt="0"/>
      <dgm:spPr/>
    </dgm:pt>
    <dgm:pt modelId="{00F99A63-3910-411B-BAA4-71EFB8486E09}" type="pres">
      <dgm:prSet presAssocID="{C39BCFEF-7CE5-4BF0-91DD-CA69C471988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170A1E1-844C-4887-AACE-B001DBA4679E}" type="pres">
      <dgm:prSet presAssocID="{C39BCFEF-7CE5-4BF0-91DD-CA69C4719887}" presName="spaceRect" presStyleCnt="0"/>
      <dgm:spPr/>
    </dgm:pt>
    <dgm:pt modelId="{22803B39-3D33-434C-B404-5E86A0C9EF31}" type="pres">
      <dgm:prSet presAssocID="{C39BCFEF-7CE5-4BF0-91DD-CA69C4719887}" presName="textRect" presStyleLbl="revTx" presStyleIdx="0" presStyleCnt="5">
        <dgm:presLayoutVars>
          <dgm:chMax val="1"/>
          <dgm:chPref val="1"/>
        </dgm:presLayoutVars>
      </dgm:prSet>
      <dgm:spPr/>
    </dgm:pt>
    <dgm:pt modelId="{54F37760-25C3-4390-B7AA-D81D8C7F9107}" type="pres">
      <dgm:prSet presAssocID="{54B8CB95-2CAB-4984-BD82-69CEDDB59BD9}" presName="sibTrans" presStyleCnt="0"/>
      <dgm:spPr/>
    </dgm:pt>
    <dgm:pt modelId="{918DA649-CA59-4AD7-BE12-392929CD872C}" type="pres">
      <dgm:prSet presAssocID="{9193833C-D96F-4D5B-B6EB-DEF1C80ADBC9}" presName="compNode" presStyleCnt="0"/>
      <dgm:spPr/>
    </dgm:pt>
    <dgm:pt modelId="{58D8FB91-5FB7-45FD-A63E-AB8AFD72FBBA}" type="pres">
      <dgm:prSet presAssocID="{9193833C-D96F-4D5B-B6EB-DEF1C80ADB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079D1389-9AA7-4228-80FE-560BF6510940}" type="pres">
      <dgm:prSet presAssocID="{9193833C-D96F-4D5B-B6EB-DEF1C80ADBC9}" presName="spaceRect" presStyleCnt="0"/>
      <dgm:spPr/>
    </dgm:pt>
    <dgm:pt modelId="{9172415D-0604-40DE-9C3A-588077114406}" type="pres">
      <dgm:prSet presAssocID="{9193833C-D96F-4D5B-B6EB-DEF1C80ADBC9}" presName="textRect" presStyleLbl="revTx" presStyleIdx="1" presStyleCnt="5">
        <dgm:presLayoutVars>
          <dgm:chMax val="1"/>
          <dgm:chPref val="1"/>
        </dgm:presLayoutVars>
      </dgm:prSet>
      <dgm:spPr/>
    </dgm:pt>
    <dgm:pt modelId="{3E35C506-6698-4A66-A8D8-0085E1394CAF}" type="pres">
      <dgm:prSet presAssocID="{0F6E10CC-E096-4C8C-A0BE-8D6F20915F64}" presName="sibTrans" presStyleCnt="0"/>
      <dgm:spPr/>
    </dgm:pt>
    <dgm:pt modelId="{AE820FEC-6DD0-474E-AAFD-643190EF7402}" type="pres">
      <dgm:prSet presAssocID="{E032C628-B19E-4172-B287-7C8311CAD13C}" presName="compNode" presStyleCnt="0"/>
      <dgm:spPr/>
    </dgm:pt>
    <dgm:pt modelId="{B96FA907-A08E-4141-BA15-70BD25023127}" type="pres">
      <dgm:prSet presAssocID="{E032C628-B19E-4172-B287-7C8311CAD13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E1961F06-9459-456C-A97A-409D5E78B52D}" type="pres">
      <dgm:prSet presAssocID="{E032C628-B19E-4172-B287-7C8311CAD13C}" presName="spaceRect" presStyleCnt="0"/>
      <dgm:spPr/>
    </dgm:pt>
    <dgm:pt modelId="{89E3209D-F541-468B-ADA0-3D02D9B0AD13}" type="pres">
      <dgm:prSet presAssocID="{E032C628-B19E-4172-B287-7C8311CAD13C}" presName="textRect" presStyleLbl="revTx" presStyleIdx="2" presStyleCnt="5">
        <dgm:presLayoutVars>
          <dgm:chMax val="1"/>
          <dgm:chPref val="1"/>
        </dgm:presLayoutVars>
      </dgm:prSet>
      <dgm:spPr/>
    </dgm:pt>
    <dgm:pt modelId="{36DF805A-86FD-4599-9639-255D1EBDC3CC}" type="pres">
      <dgm:prSet presAssocID="{8472D60A-2146-4CE0-AC99-FA8B469F2489}" presName="sibTrans" presStyleCnt="0"/>
      <dgm:spPr/>
    </dgm:pt>
    <dgm:pt modelId="{BF486753-9CFD-4648-A3E1-7992711C2819}" type="pres">
      <dgm:prSet presAssocID="{17E79CF3-A5DC-4234-8CC7-98A3D08EA721}" presName="compNode" presStyleCnt="0"/>
      <dgm:spPr/>
    </dgm:pt>
    <dgm:pt modelId="{D3DEB36B-BAFC-4126-8B41-B52FACF4A885}" type="pres">
      <dgm:prSet presAssocID="{17E79CF3-A5DC-4234-8CC7-98A3D08EA72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971E8D29-79D9-4B89-B879-DC138F2C76D1}" type="pres">
      <dgm:prSet presAssocID="{17E79CF3-A5DC-4234-8CC7-98A3D08EA721}" presName="spaceRect" presStyleCnt="0"/>
      <dgm:spPr/>
    </dgm:pt>
    <dgm:pt modelId="{F63AB4D4-18B3-4C6D-A83B-3284DCF2173F}" type="pres">
      <dgm:prSet presAssocID="{17E79CF3-A5DC-4234-8CC7-98A3D08EA721}" presName="textRect" presStyleLbl="revTx" presStyleIdx="3" presStyleCnt="5">
        <dgm:presLayoutVars>
          <dgm:chMax val="1"/>
          <dgm:chPref val="1"/>
        </dgm:presLayoutVars>
      </dgm:prSet>
      <dgm:spPr/>
    </dgm:pt>
    <dgm:pt modelId="{A1CF9FCC-B972-4CE6-BD07-4A4040EFEA0A}" type="pres">
      <dgm:prSet presAssocID="{DC0BE1BE-3221-4DCE-A3E7-78DD5CC332B7}" presName="sibTrans" presStyleCnt="0"/>
      <dgm:spPr/>
    </dgm:pt>
    <dgm:pt modelId="{6822880F-98A5-4034-A411-F710351517B0}" type="pres">
      <dgm:prSet presAssocID="{4D927F14-4D58-4F02-A62A-00A3AD358EA0}" presName="compNode" presStyleCnt="0"/>
      <dgm:spPr/>
    </dgm:pt>
    <dgm:pt modelId="{F31A38AE-19EC-4D80-A39E-104968AFD909}" type="pres">
      <dgm:prSet presAssocID="{4D927F14-4D58-4F02-A62A-00A3AD358EA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8EC9F1ED-F6CC-425E-BAE9-41CB6C6AA917}" type="pres">
      <dgm:prSet presAssocID="{4D927F14-4D58-4F02-A62A-00A3AD358EA0}" presName="spaceRect" presStyleCnt="0"/>
      <dgm:spPr/>
    </dgm:pt>
    <dgm:pt modelId="{10405909-07A1-459F-B2E8-20812C0CED02}" type="pres">
      <dgm:prSet presAssocID="{4D927F14-4D58-4F02-A62A-00A3AD358EA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7AA300D-F691-4629-AF99-C6DA96B90C51}" type="presOf" srcId="{9193833C-D96F-4D5B-B6EB-DEF1C80ADBC9}" destId="{9172415D-0604-40DE-9C3A-588077114406}" srcOrd="0" destOrd="0" presId="urn:microsoft.com/office/officeart/2018/2/layout/IconLabelList"/>
    <dgm:cxn modelId="{6262EE12-420E-4568-913E-CDB220653FDF}" srcId="{73BECDF4-AC62-48F4-A079-8572DEDAAD7F}" destId="{C39BCFEF-7CE5-4BF0-91DD-CA69C4719887}" srcOrd="0" destOrd="0" parTransId="{87A14645-51B4-4D1F-A056-480A066D42A0}" sibTransId="{54B8CB95-2CAB-4984-BD82-69CEDDB59BD9}"/>
    <dgm:cxn modelId="{9898EC39-14DF-40B6-B3EB-73F352F69879}" srcId="{73BECDF4-AC62-48F4-A079-8572DEDAAD7F}" destId="{17E79CF3-A5DC-4234-8CC7-98A3D08EA721}" srcOrd="3" destOrd="0" parTransId="{4E8F3D33-E769-4F18-9C6C-EC73ABB3670C}" sibTransId="{DC0BE1BE-3221-4DCE-A3E7-78DD5CC332B7}"/>
    <dgm:cxn modelId="{FC9B116E-6D73-4BDA-8DC6-75D4744CD750}" srcId="{73BECDF4-AC62-48F4-A079-8572DEDAAD7F}" destId="{E032C628-B19E-4172-B287-7C8311CAD13C}" srcOrd="2" destOrd="0" parTransId="{E8E3DAE5-A26B-4862-AEEF-C531E4D93082}" sibTransId="{8472D60A-2146-4CE0-AC99-FA8B469F2489}"/>
    <dgm:cxn modelId="{15195275-4933-4426-B09E-E990A4283A64}" type="presOf" srcId="{4D927F14-4D58-4F02-A62A-00A3AD358EA0}" destId="{10405909-07A1-459F-B2E8-20812C0CED02}" srcOrd="0" destOrd="0" presId="urn:microsoft.com/office/officeart/2018/2/layout/IconLabelList"/>
    <dgm:cxn modelId="{C6E4D676-D59B-4ECE-B09D-CCF5813F8FC3}" type="presOf" srcId="{17E79CF3-A5DC-4234-8CC7-98A3D08EA721}" destId="{F63AB4D4-18B3-4C6D-A83B-3284DCF2173F}" srcOrd="0" destOrd="0" presId="urn:microsoft.com/office/officeart/2018/2/layout/IconLabelList"/>
    <dgm:cxn modelId="{DFE4CA8E-91AF-48D9-AD39-DDCF88298621}" type="presOf" srcId="{C39BCFEF-7CE5-4BF0-91DD-CA69C4719887}" destId="{22803B39-3D33-434C-B404-5E86A0C9EF31}" srcOrd="0" destOrd="0" presId="urn:microsoft.com/office/officeart/2018/2/layout/IconLabelList"/>
    <dgm:cxn modelId="{F9861F97-CFCF-44D4-B7CB-AFB5753DAE16}" type="presOf" srcId="{E032C628-B19E-4172-B287-7C8311CAD13C}" destId="{89E3209D-F541-468B-ADA0-3D02D9B0AD13}" srcOrd="0" destOrd="0" presId="urn:microsoft.com/office/officeart/2018/2/layout/IconLabelList"/>
    <dgm:cxn modelId="{731E6FA7-AEB7-4496-BE4E-3F0A63E5B78D}" type="presOf" srcId="{73BECDF4-AC62-48F4-A079-8572DEDAAD7F}" destId="{054F68BF-1873-4507-AFF7-3934B265D887}" srcOrd="0" destOrd="0" presId="urn:microsoft.com/office/officeart/2018/2/layout/IconLabelList"/>
    <dgm:cxn modelId="{564190A7-4B3E-4A3F-A2F4-73C12A9868D2}" srcId="{73BECDF4-AC62-48F4-A079-8572DEDAAD7F}" destId="{9193833C-D96F-4D5B-B6EB-DEF1C80ADBC9}" srcOrd="1" destOrd="0" parTransId="{0C900AF5-396F-43F4-94E2-167298791F5A}" sibTransId="{0F6E10CC-E096-4C8C-A0BE-8D6F20915F64}"/>
    <dgm:cxn modelId="{F38739DA-6A56-4C9A-B0EE-0EB97AC41D5B}" srcId="{73BECDF4-AC62-48F4-A079-8572DEDAAD7F}" destId="{4D927F14-4D58-4F02-A62A-00A3AD358EA0}" srcOrd="4" destOrd="0" parTransId="{EA1F33B3-4753-4DFB-A116-296B241C3861}" sibTransId="{53F7478E-D376-4933-8702-89020384B3BB}"/>
    <dgm:cxn modelId="{130B57CA-5A8A-4677-B2EA-370E66A9F613}" type="presParOf" srcId="{054F68BF-1873-4507-AFF7-3934B265D887}" destId="{6DBBD0C8-58FF-448F-A5D2-C9E4DAC8A4C3}" srcOrd="0" destOrd="0" presId="urn:microsoft.com/office/officeart/2018/2/layout/IconLabelList"/>
    <dgm:cxn modelId="{04AF795F-73A4-4044-BF3C-153F829B21EA}" type="presParOf" srcId="{6DBBD0C8-58FF-448F-A5D2-C9E4DAC8A4C3}" destId="{00F99A63-3910-411B-BAA4-71EFB8486E09}" srcOrd="0" destOrd="0" presId="urn:microsoft.com/office/officeart/2018/2/layout/IconLabelList"/>
    <dgm:cxn modelId="{3208A0E8-B49C-4C88-900E-30BB9A97D80F}" type="presParOf" srcId="{6DBBD0C8-58FF-448F-A5D2-C9E4DAC8A4C3}" destId="{6170A1E1-844C-4887-AACE-B001DBA4679E}" srcOrd="1" destOrd="0" presId="urn:microsoft.com/office/officeart/2018/2/layout/IconLabelList"/>
    <dgm:cxn modelId="{CC2FC207-B7D4-4D55-B30F-8B389EB7E218}" type="presParOf" srcId="{6DBBD0C8-58FF-448F-A5D2-C9E4DAC8A4C3}" destId="{22803B39-3D33-434C-B404-5E86A0C9EF31}" srcOrd="2" destOrd="0" presId="urn:microsoft.com/office/officeart/2018/2/layout/IconLabelList"/>
    <dgm:cxn modelId="{44AD0120-E7D9-4900-9BCD-7B6A892A40DC}" type="presParOf" srcId="{054F68BF-1873-4507-AFF7-3934B265D887}" destId="{54F37760-25C3-4390-B7AA-D81D8C7F9107}" srcOrd="1" destOrd="0" presId="urn:microsoft.com/office/officeart/2018/2/layout/IconLabelList"/>
    <dgm:cxn modelId="{D7F5DED5-0EBE-44EA-BA54-01DDBC7DF016}" type="presParOf" srcId="{054F68BF-1873-4507-AFF7-3934B265D887}" destId="{918DA649-CA59-4AD7-BE12-392929CD872C}" srcOrd="2" destOrd="0" presId="urn:microsoft.com/office/officeart/2018/2/layout/IconLabelList"/>
    <dgm:cxn modelId="{79DD2F7E-5289-4B3B-A036-88F39AD3FC74}" type="presParOf" srcId="{918DA649-CA59-4AD7-BE12-392929CD872C}" destId="{58D8FB91-5FB7-45FD-A63E-AB8AFD72FBBA}" srcOrd="0" destOrd="0" presId="urn:microsoft.com/office/officeart/2018/2/layout/IconLabelList"/>
    <dgm:cxn modelId="{8852DAEC-4CB0-44D7-9A51-5232B8916CFA}" type="presParOf" srcId="{918DA649-CA59-4AD7-BE12-392929CD872C}" destId="{079D1389-9AA7-4228-80FE-560BF6510940}" srcOrd="1" destOrd="0" presId="urn:microsoft.com/office/officeart/2018/2/layout/IconLabelList"/>
    <dgm:cxn modelId="{EB2EB376-64BD-4919-AE0A-82F1B69BC905}" type="presParOf" srcId="{918DA649-CA59-4AD7-BE12-392929CD872C}" destId="{9172415D-0604-40DE-9C3A-588077114406}" srcOrd="2" destOrd="0" presId="urn:microsoft.com/office/officeart/2018/2/layout/IconLabelList"/>
    <dgm:cxn modelId="{E9152FD8-7F25-4169-8BC5-F1D15E79D161}" type="presParOf" srcId="{054F68BF-1873-4507-AFF7-3934B265D887}" destId="{3E35C506-6698-4A66-A8D8-0085E1394CAF}" srcOrd="3" destOrd="0" presId="urn:microsoft.com/office/officeart/2018/2/layout/IconLabelList"/>
    <dgm:cxn modelId="{46C9CEA3-1A2B-4372-A300-389BD0543BB9}" type="presParOf" srcId="{054F68BF-1873-4507-AFF7-3934B265D887}" destId="{AE820FEC-6DD0-474E-AAFD-643190EF7402}" srcOrd="4" destOrd="0" presId="urn:microsoft.com/office/officeart/2018/2/layout/IconLabelList"/>
    <dgm:cxn modelId="{0C7B6800-F2BF-43D5-A952-CBDC449ED59C}" type="presParOf" srcId="{AE820FEC-6DD0-474E-AAFD-643190EF7402}" destId="{B96FA907-A08E-4141-BA15-70BD25023127}" srcOrd="0" destOrd="0" presId="urn:microsoft.com/office/officeart/2018/2/layout/IconLabelList"/>
    <dgm:cxn modelId="{E060F499-067C-4C0D-BB1C-5D2D788E6567}" type="presParOf" srcId="{AE820FEC-6DD0-474E-AAFD-643190EF7402}" destId="{E1961F06-9459-456C-A97A-409D5E78B52D}" srcOrd="1" destOrd="0" presId="urn:microsoft.com/office/officeart/2018/2/layout/IconLabelList"/>
    <dgm:cxn modelId="{65549B58-4559-4F74-B0D9-63206251CC94}" type="presParOf" srcId="{AE820FEC-6DD0-474E-AAFD-643190EF7402}" destId="{89E3209D-F541-468B-ADA0-3D02D9B0AD13}" srcOrd="2" destOrd="0" presId="urn:microsoft.com/office/officeart/2018/2/layout/IconLabelList"/>
    <dgm:cxn modelId="{69F0A6C4-2E7A-46EF-BF61-E74D8A316CED}" type="presParOf" srcId="{054F68BF-1873-4507-AFF7-3934B265D887}" destId="{36DF805A-86FD-4599-9639-255D1EBDC3CC}" srcOrd="5" destOrd="0" presId="urn:microsoft.com/office/officeart/2018/2/layout/IconLabelList"/>
    <dgm:cxn modelId="{BE1CE5DA-878B-4722-8F11-F552BF626562}" type="presParOf" srcId="{054F68BF-1873-4507-AFF7-3934B265D887}" destId="{BF486753-9CFD-4648-A3E1-7992711C2819}" srcOrd="6" destOrd="0" presId="urn:microsoft.com/office/officeart/2018/2/layout/IconLabelList"/>
    <dgm:cxn modelId="{65C03DB3-945A-4758-A856-78698D02B07A}" type="presParOf" srcId="{BF486753-9CFD-4648-A3E1-7992711C2819}" destId="{D3DEB36B-BAFC-4126-8B41-B52FACF4A885}" srcOrd="0" destOrd="0" presId="urn:microsoft.com/office/officeart/2018/2/layout/IconLabelList"/>
    <dgm:cxn modelId="{C9FCF7D7-9D26-4097-9E5D-0DA76F159913}" type="presParOf" srcId="{BF486753-9CFD-4648-A3E1-7992711C2819}" destId="{971E8D29-79D9-4B89-B879-DC138F2C76D1}" srcOrd="1" destOrd="0" presId="urn:microsoft.com/office/officeart/2018/2/layout/IconLabelList"/>
    <dgm:cxn modelId="{A0FA04FC-ED2B-46B7-905D-22443B6BF2EF}" type="presParOf" srcId="{BF486753-9CFD-4648-A3E1-7992711C2819}" destId="{F63AB4D4-18B3-4C6D-A83B-3284DCF2173F}" srcOrd="2" destOrd="0" presId="urn:microsoft.com/office/officeart/2018/2/layout/IconLabelList"/>
    <dgm:cxn modelId="{74796691-C00F-4617-A94A-0C20F1A10881}" type="presParOf" srcId="{054F68BF-1873-4507-AFF7-3934B265D887}" destId="{A1CF9FCC-B972-4CE6-BD07-4A4040EFEA0A}" srcOrd="7" destOrd="0" presId="urn:microsoft.com/office/officeart/2018/2/layout/IconLabelList"/>
    <dgm:cxn modelId="{07BA4380-1317-4A7E-9B55-C7DA976C422D}" type="presParOf" srcId="{054F68BF-1873-4507-AFF7-3934B265D887}" destId="{6822880F-98A5-4034-A411-F710351517B0}" srcOrd="8" destOrd="0" presId="urn:microsoft.com/office/officeart/2018/2/layout/IconLabelList"/>
    <dgm:cxn modelId="{80886621-1735-4DDE-96EE-12E6DB47739F}" type="presParOf" srcId="{6822880F-98A5-4034-A411-F710351517B0}" destId="{F31A38AE-19EC-4D80-A39E-104968AFD909}" srcOrd="0" destOrd="0" presId="urn:microsoft.com/office/officeart/2018/2/layout/IconLabelList"/>
    <dgm:cxn modelId="{4DFCC4B8-35F9-489A-B059-950957FD96BE}" type="presParOf" srcId="{6822880F-98A5-4034-A411-F710351517B0}" destId="{8EC9F1ED-F6CC-425E-BAE9-41CB6C6AA917}" srcOrd="1" destOrd="0" presId="urn:microsoft.com/office/officeart/2018/2/layout/IconLabelList"/>
    <dgm:cxn modelId="{CBBDA56A-594B-44B3-A7AB-C83372FE2D38}" type="presParOf" srcId="{6822880F-98A5-4034-A411-F710351517B0}" destId="{10405909-07A1-459F-B2E8-20812C0CED0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2E3358-3ECD-4A3A-BCD3-27A77ECC71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5547032-172B-485C-A835-1E5020A58F2E}">
      <dgm:prSet/>
      <dgm:spPr/>
      <dgm:t>
        <a:bodyPr/>
        <a:lstStyle/>
        <a:p>
          <a:r>
            <a:rPr lang="en-US" b="0" i="0" baseline="0"/>
            <a:t>Handling cluttered spaces and small objects (e.g., cables, toys).</a:t>
          </a:r>
          <a:endParaRPr lang="en-US"/>
        </a:p>
      </dgm:t>
    </dgm:pt>
    <dgm:pt modelId="{F512CE24-6EF5-4550-AB64-997028CFBA04}" type="parTrans" cxnId="{939F1F5E-00FE-4EF7-97EE-64A75E793317}">
      <dgm:prSet/>
      <dgm:spPr/>
      <dgm:t>
        <a:bodyPr/>
        <a:lstStyle/>
        <a:p>
          <a:endParaRPr lang="en-US"/>
        </a:p>
      </dgm:t>
    </dgm:pt>
    <dgm:pt modelId="{4B66F83F-74F1-436C-97FE-5058E10F5EAB}" type="sibTrans" cxnId="{939F1F5E-00FE-4EF7-97EE-64A75E793317}">
      <dgm:prSet/>
      <dgm:spPr/>
      <dgm:t>
        <a:bodyPr/>
        <a:lstStyle/>
        <a:p>
          <a:endParaRPr lang="en-US"/>
        </a:p>
      </dgm:t>
    </dgm:pt>
    <dgm:pt modelId="{67BF515B-59A0-4058-8B7D-7D9583857C62}">
      <dgm:prSet/>
      <dgm:spPr/>
      <dgm:t>
        <a:bodyPr/>
        <a:lstStyle/>
        <a:p>
          <a:r>
            <a:rPr lang="en-US" b="0" i="0" baseline="0"/>
            <a:t>Navigation in low-light or reflective floor conditions.</a:t>
          </a:r>
          <a:endParaRPr lang="en-US"/>
        </a:p>
      </dgm:t>
    </dgm:pt>
    <dgm:pt modelId="{AA501CC6-A9D3-43E0-92B8-C4F1C8B3AFB6}" type="parTrans" cxnId="{594570DD-EC9C-4C51-8C84-246442E360E5}">
      <dgm:prSet/>
      <dgm:spPr/>
      <dgm:t>
        <a:bodyPr/>
        <a:lstStyle/>
        <a:p>
          <a:endParaRPr lang="en-US"/>
        </a:p>
      </dgm:t>
    </dgm:pt>
    <dgm:pt modelId="{F6362D57-CF51-43E6-92D9-EAFC58E339D6}" type="sibTrans" cxnId="{594570DD-EC9C-4C51-8C84-246442E360E5}">
      <dgm:prSet/>
      <dgm:spPr/>
      <dgm:t>
        <a:bodyPr/>
        <a:lstStyle/>
        <a:p>
          <a:endParaRPr lang="en-US"/>
        </a:p>
      </dgm:t>
    </dgm:pt>
    <dgm:pt modelId="{7E74CF4B-A22E-4783-802B-C4160A49FA6D}">
      <dgm:prSet/>
      <dgm:spPr/>
      <dgm:t>
        <a:bodyPr/>
        <a:lstStyle/>
        <a:p>
          <a:r>
            <a:rPr lang="en-US" b="0" i="0" baseline="0"/>
            <a:t>Managing battery life for large spaces.</a:t>
          </a:r>
          <a:endParaRPr lang="en-US"/>
        </a:p>
      </dgm:t>
    </dgm:pt>
    <dgm:pt modelId="{5A18C72E-3523-4B89-AA98-296F7E51C6D3}" type="parTrans" cxnId="{752B7A35-FFF8-41B6-A4E6-59FCB0A4693C}">
      <dgm:prSet/>
      <dgm:spPr/>
      <dgm:t>
        <a:bodyPr/>
        <a:lstStyle/>
        <a:p>
          <a:endParaRPr lang="en-US"/>
        </a:p>
      </dgm:t>
    </dgm:pt>
    <dgm:pt modelId="{20A0CA79-9CD7-4695-8A34-62CE90A6DC56}" type="sibTrans" cxnId="{752B7A35-FFF8-41B6-A4E6-59FCB0A4693C}">
      <dgm:prSet/>
      <dgm:spPr/>
      <dgm:t>
        <a:bodyPr/>
        <a:lstStyle/>
        <a:p>
          <a:endParaRPr lang="en-US"/>
        </a:p>
      </dgm:t>
    </dgm:pt>
    <dgm:pt modelId="{974AF2B9-F87F-48B8-B3C9-FD843F2E8C3C}">
      <dgm:prSet/>
      <dgm:spPr/>
      <dgm:t>
        <a:bodyPr/>
        <a:lstStyle/>
        <a:p>
          <a:r>
            <a:rPr lang="en-US" b="0" i="0" baseline="0"/>
            <a:t>Avoiding damage to delicate objects or carpets with fringes.</a:t>
          </a:r>
          <a:endParaRPr lang="en-US"/>
        </a:p>
      </dgm:t>
    </dgm:pt>
    <dgm:pt modelId="{3D5C23A5-1042-40A5-86CC-E852B291746B}" type="parTrans" cxnId="{C9338691-A389-4D69-B39A-B3430BE90489}">
      <dgm:prSet/>
      <dgm:spPr/>
      <dgm:t>
        <a:bodyPr/>
        <a:lstStyle/>
        <a:p>
          <a:endParaRPr lang="en-US"/>
        </a:p>
      </dgm:t>
    </dgm:pt>
    <dgm:pt modelId="{043DC249-9740-458F-B1FB-0F5583D10687}" type="sibTrans" cxnId="{C9338691-A389-4D69-B39A-B3430BE90489}">
      <dgm:prSet/>
      <dgm:spPr/>
      <dgm:t>
        <a:bodyPr/>
        <a:lstStyle/>
        <a:p>
          <a:endParaRPr lang="en-US"/>
        </a:p>
      </dgm:t>
    </dgm:pt>
    <dgm:pt modelId="{DA1BFA01-6010-4787-B2FA-672715BA6082}">
      <dgm:prSet/>
      <dgm:spPr/>
      <dgm:t>
        <a:bodyPr/>
        <a:lstStyle/>
        <a:p>
          <a:r>
            <a:rPr lang="en-US" b="0" i="0" baseline="0"/>
            <a:t>Hair and debris tangling in brushes.</a:t>
          </a:r>
          <a:endParaRPr lang="en-US"/>
        </a:p>
      </dgm:t>
    </dgm:pt>
    <dgm:pt modelId="{62F2663A-022D-4E8B-8CCC-8B52D7A667BD}" type="parTrans" cxnId="{B77567CD-EDC3-4493-B13D-AD80BB5881A6}">
      <dgm:prSet/>
      <dgm:spPr/>
      <dgm:t>
        <a:bodyPr/>
        <a:lstStyle/>
        <a:p>
          <a:endParaRPr lang="en-US"/>
        </a:p>
      </dgm:t>
    </dgm:pt>
    <dgm:pt modelId="{5E3C3253-3312-4E26-AD2D-08B80DE1AE38}" type="sibTrans" cxnId="{B77567CD-EDC3-4493-B13D-AD80BB5881A6}">
      <dgm:prSet/>
      <dgm:spPr/>
      <dgm:t>
        <a:bodyPr/>
        <a:lstStyle/>
        <a:p>
          <a:endParaRPr lang="en-US"/>
        </a:p>
      </dgm:t>
    </dgm:pt>
    <dgm:pt modelId="{2A17E5F9-8CC6-49C0-A762-7B9D6EFF706F}">
      <dgm:prSet/>
      <dgm:spPr/>
      <dgm:t>
        <a:bodyPr/>
        <a:lstStyle/>
        <a:p>
          <a:r>
            <a:rPr lang="en-US" b="0" i="0" baseline="0"/>
            <a:t>Regular cleaning of sensors and dustbins.</a:t>
          </a:r>
          <a:endParaRPr lang="en-US"/>
        </a:p>
      </dgm:t>
    </dgm:pt>
    <dgm:pt modelId="{3A7C5C7B-D22E-4471-9BE7-C3D24C04CDD9}" type="parTrans" cxnId="{E0FB4D15-5A79-45C3-B267-953FA4ED575B}">
      <dgm:prSet/>
      <dgm:spPr/>
      <dgm:t>
        <a:bodyPr/>
        <a:lstStyle/>
        <a:p>
          <a:endParaRPr lang="en-US"/>
        </a:p>
      </dgm:t>
    </dgm:pt>
    <dgm:pt modelId="{4E11164B-70C1-47E2-B497-4D144372CEE4}" type="sibTrans" cxnId="{E0FB4D15-5A79-45C3-B267-953FA4ED575B}">
      <dgm:prSet/>
      <dgm:spPr/>
      <dgm:t>
        <a:bodyPr/>
        <a:lstStyle/>
        <a:p>
          <a:endParaRPr lang="en-US"/>
        </a:p>
      </dgm:t>
    </dgm:pt>
    <dgm:pt modelId="{5A643E03-96F1-4ABD-A6EC-31A2BBB2362E}" type="pres">
      <dgm:prSet presAssocID="{B82E3358-3ECD-4A3A-BCD3-27A77ECC719E}" presName="root" presStyleCnt="0">
        <dgm:presLayoutVars>
          <dgm:dir/>
          <dgm:resizeHandles val="exact"/>
        </dgm:presLayoutVars>
      </dgm:prSet>
      <dgm:spPr/>
    </dgm:pt>
    <dgm:pt modelId="{A960FE3E-04FA-467B-B94B-9F8288A2A842}" type="pres">
      <dgm:prSet presAssocID="{C5547032-172B-485C-A835-1E5020A58F2E}" presName="compNode" presStyleCnt="0"/>
      <dgm:spPr/>
    </dgm:pt>
    <dgm:pt modelId="{AE6FBFF4-7709-4E88-8A46-2B7E4ADB9517}" type="pres">
      <dgm:prSet presAssocID="{C5547032-172B-485C-A835-1E5020A58F2E}" presName="bgRect" presStyleLbl="bgShp" presStyleIdx="0" presStyleCnt="6"/>
      <dgm:spPr/>
    </dgm:pt>
    <dgm:pt modelId="{D6615929-FF80-4208-AF77-B3C9FAC7ED0E}" type="pres">
      <dgm:prSet presAssocID="{C5547032-172B-485C-A835-1E5020A58F2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FE3546E7-8467-4C35-A4C1-E662C636C917}" type="pres">
      <dgm:prSet presAssocID="{C5547032-172B-485C-A835-1E5020A58F2E}" presName="spaceRect" presStyleCnt="0"/>
      <dgm:spPr/>
    </dgm:pt>
    <dgm:pt modelId="{B789DB39-25BF-4C82-BA3B-6DF851E34D91}" type="pres">
      <dgm:prSet presAssocID="{C5547032-172B-485C-A835-1E5020A58F2E}" presName="parTx" presStyleLbl="revTx" presStyleIdx="0" presStyleCnt="6">
        <dgm:presLayoutVars>
          <dgm:chMax val="0"/>
          <dgm:chPref val="0"/>
        </dgm:presLayoutVars>
      </dgm:prSet>
      <dgm:spPr/>
    </dgm:pt>
    <dgm:pt modelId="{AE6C77C1-2AE8-450C-A94F-5A5636C8B3AB}" type="pres">
      <dgm:prSet presAssocID="{4B66F83F-74F1-436C-97FE-5058E10F5EAB}" presName="sibTrans" presStyleCnt="0"/>
      <dgm:spPr/>
    </dgm:pt>
    <dgm:pt modelId="{3BA40BE8-7DC6-4741-B052-719823E86363}" type="pres">
      <dgm:prSet presAssocID="{67BF515B-59A0-4058-8B7D-7D9583857C62}" presName="compNode" presStyleCnt="0"/>
      <dgm:spPr/>
    </dgm:pt>
    <dgm:pt modelId="{D34723FC-38B9-4AAB-86D7-BEDC7879F96B}" type="pres">
      <dgm:prSet presAssocID="{67BF515B-59A0-4058-8B7D-7D9583857C62}" presName="bgRect" presStyleLbl="bgShp" presStyleIdx="1" presStyleCnt="6"/>
      <dgm:spPr/>
    </dgm:pt>
    <dgm:pt modelId="{51877513-F0E1-4B45-BFE6-34E776CD0A40}" type="pres">
      <dgm:prSet presAssocID="{67BF515B-59A0-4058-8B7D-7D9583857C6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089FCF43-F8BA-440E-B825-999369C0218C}" type="pres">
      <dgm:prSet presAssocID="{67BF515B-59A0-4058-8B7D-7D9583857C62}" presName="spaceRect" presStyleCnt="0"/>
      <dgm:spPr/>
    </dgm:pt>
    <dgm:pt modelId="{A94D7AC7-99E7-4C84-9810-1CD08ECED28A}" type="pres">
      <dgm:prSet presAssocID="{67BF515B-59A0-4058-8B7D-7D9583857C62}" presName="parTx" presStyleLbl="revTx" presStyleIdx="1" presStyleCnt="6">
        <dgm:presLayoutVars>
          <dgm:chMax val="0"/>
          <dgm:chPref val="0"/>
        </dgm:presLayoutVars>
      </dgm:prSet>
      <dgm:spPr/>
    </dgm:pt>
    <dgm:pt modelId="{853C42E3-C8F3-4EB6-8EB5-D3578CB31550}" type="pres">
      <dgm:prSet presAssocID="{F6362D57-CF51-43E6-92D9-EAFC58E339D6}" presName="sibTrans" presStyleCnt="0"/>
      <dgm:spPr/>
    </dgm:pt>
    <dgm:pt modelId="{70025F80-666C-4A0D-89B3-3B2446FFF9C1}" type="pres">
      <dgm:prSet presAssocID="{7E74CF4B-A22E-4783-802B-C4160A49FA6D}" presName="compNode" presStyleCnt="0"/>
      <dgm:spPr/>
    </dgm:pt>
    <dgm:pt modelId="{E69B94F2-F01A-4066-9F0E-8B9FA373CFCA}" type="pres">
      <dgm:prSet presAssocID="{7E74CF4B-A22E-4783-802B-C4160A49FA6D}" presName="bgRect" presStyleLbl="bgShp" presStyleIdx="2" presStyleCnt="6"/>
      <dgm:spPr/>
    </dgm:pt>
    <dgm:pt modelId="{44620A82-96F4-4FE0-8C4C-94F13A23107B}" type="pres">
      <dgm:prSet presAssocID="{7E74CF4B-A22E-4783-802B-C4160A49FA6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CC2DA8EF-40CA-4A54-B482-F0A6DB9736DB}" type="pres">
      <dgm:prSet presAssocID="{7E74CF4B-A22E-4783-802B-C4160A49FA6D}" presName="spaceRect" presStyleCnt="0"/>
      <dgm:spPr/>
    </dgm:pt>
    <dgm:pt modelId="{721C9247-BB7C-42C4-B089-390020B96A59}" type="pres">
      <dgm:prSet presAssocID="{7E74CF4B-A22E-4783-802B-C4160A49FA6D}" presName="parTx" presStyleLbl="revTx" presStyleIdx="2" presStyleCnt="6">
        <dgm:presLayoutVars>
          <dgm:chMax val="0"/>
          <dgm:chPref val="0"/>
        </dgm:presLayoutVars>
      </dgm:prSet>
      <dgm:spPr/>
    </dgm:pt>
    <dgm:pt modelId="{C20535AC-0364-4837-9385-CDA2FE89A285}" type="pres">
      <dgm:prSet presAssocID="{20A0CA79-9CD7-4695-8A34-62CE90A6DC56}" presName="sibTrans" presStyleCnt="0"/>
      <dgm:spPr/>
    </dgm:pt>
    <dgm:pt modelId="{3C12378C-8BCF-4BAD-A67B-9EDD63782618}" type="pres">
      <dgm:prSet presAssocID="{974AF2B9-F87F-48B8-B3C9-FD843F2E8C3C}" presName="compNode" presStyleCnt="0"/>
      <dgm:spPr/>
    </dgm:pt>
    <dgm:pt modelId="{8BCDED33-F342-45B5-B608-F7BD16002114}" type="pres">
      <dgm:prSet presAssocID="{974AF2B9-F87F-48B8-B3C9-FD843F2E8C3C}" presName="bgRect" presStyleLbl="bgShp" presStyleIdx="3" presStyleCnt="6"/>
      <dgm:spPr/>
    </dgm:pt>
    <dgm:pt modelId="{B47ACEF7-7BE1-44B1-8BB9-9BB387119C9B}" type="pres">
      <dgm:prSet presAssocID="{974AF2B9-F87F-48B8-B3C9-FD843F2E8C3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wel"/>
        </a:ext>
      </dgm:extLst>
    </dgm:pt>
    <dgm:pt modelId="{0E8D5E2B-039B-48F9-8F36-B6AE5EF25218}" type="pres">
      <dgm:prSet presAssocID="{974AF2B9-F87F-48B8-B3C9-FD843F2E8C3C}" presName="spaceRect" presStyleCnt="0"/>
      <dgm:spPr/>
    </dgm:pt>
    <dgm:pt modelId="{8EED420D-7B32-48A8-ACAC-3D1462F73F24}" type="pres">
      <dgm:prSet presAssocID="{974AF2B9-F87F-48B8-B3C9-FD843F2E8C3C}" presName="parTx" presStyleLbl="revTx" presStyleIdx="3" presStyleCnt="6">
        <dgm:presLayoutVars>
          <dgm:chMax val="0"/>
          <dgm:chPref val="0"/>
        </dgm:presLayoutVars>
      </dgm:prSet>
      <dgm:spPr/>
    </dgm:pt>
    <dgm:pt modelId="{C649B49A-6B1F-44E1-B936-C3867216E4B3}" type="pres">
      <dgm:prSet presAssocID="{043DC249-9740-458F-B1FB-0F5583D10687}" presName="sibTrans" presStyleCnt="0"/>
      <dgm:spPr/>
    </dgm:pt>
    <dgm:pt modelId="{F57BA600-A37F-4D60-9F8B-53B4EB0846D6}" type="pres">
      <dgm:prSet presAssocID="{DA1BFA01-6010-4787-B2FA-672715BA6082}" presName="compNode" presStyleCnt="0"/>
      <dgm:spPr/>
    </dgm:pt>
    <dgm:pt modelId="{B2B48E6C-4AE5-4153-8E69-C9C233E03150}" type="pres">
      <dgm:prSet presAssocID="{DA1BFA01-6010-4787-B2FA-672715BA6082}" presName="bgRect" presStyleLbl="bgShp" presStyleIdx="4" presStyleCnt="6"/>
      <dgm:spPr/>
    </dgm:pt>
    <dgm:pt modelId="{BCC85E56-1D19-4D25-8315-268D4AF66A52}" type="pres">
      <dgm:prSet presAssocID="{DA1BFA01-6010-4787-B2FA-672715BA608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rge paint brush"/>
        </a:ext>
      </dgm:extLst>
    </dgm:pt>
    <dgm:pt modelId="{C163CB13-1508-4149-B356-DBF8FF71FBD3}" type="pres">
      <dgm:prSet presAssocID="{DA1BFA01-6010-4787-B2FA-672715BA6082}" presName="spaceRect" presStyleCnt="0"/>
      <dgm:spPr/>
    </dgm:pt>
    <dgm:pt modelId="{5871A256-272A-437A-B172-2C6F7ED1ED8A}" type="pres">
      <dgm:prSet presAssocID="{DA1BFA01-6010-4787-B2FA-672715BA6082}" presName="parTx" presStyleLbl="revTx" presStyleIdx="4" presStyleCnt="6">
        <dgm:presLayoutVars>
          <dgm:chMax val="0"/>
          <dgm:chPref val="0"/>
        </dgm:presLayoutVars>
      </dgm:prSet>
      <dgm:spPr/>
    </dgm:pt>
    <dgm:pt modelId="{B72E6802-E7D1-4DC4-ABCC-15FDE968853B}" type="pres">
      <dgm:prSet presAssocID="{5E3C3253-3312-4E26-AD2D-08B80DE1AE38}" presName="sibTrans" presStyleCnt="0"/>
      <dgm:spPr/>
    </dgm:pt>
    <dgm:pt modelId="{B5584407-B692-40D5-9EBC-BBF7A71331BB}" type="pres">
      <dgm:prSet presAssocID="{2A17E5F9-8CC6-49C0-A762-7B9D6EFF706F}" presName="compNode" presStyleCnt="0"/>
      <dgm:spPr/>
    </dgm:pt>
    <dgm:pt modelId="{5115FCB1-3617-4CD1-B7E3-1FB62BD576A0}" type="pres">
      <dgm:prSet presAssocID="{2A17E5F9-8CC6-49C0-A762-7B9D6EFF706F}" presName="bgRect" presStyleLbl="bgShp" presStyleIdx="5" presStyleCnt="6"/>
      <dgm:spPr/>
    </dgm:pt>
    <dgm:pt modelId="{1108A359-D210-4080-9349-42985EBF40BE}" type="pres">
      <dgm:prSet presAssocID="{2A17E5F9-8CC6-49C0-A762-7B9D6EFF706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06B7BE3F-7ED6-42F3-8D81-4C7B1E0A0FC3}" type="pres">
      <dgm:prSet presAssocID="{2A17E5F9-8CC6-49C0-A762-7B9D6EFF706F}" presName="spaceRect" presStyleCnt="0"/>
      <dgm:spPr/>
    </dgm:pt>
    <dgm:pt modelId="{1F2FBC74-4328-4010-B035-9F84D466CBDB}" type="pres">
      <dgm:prSet presAssocID="{2A17E5F9-8CC6-49C0-A762-7B9D6EFF706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0FB4D15-5A79-45C3-B267-953FA4ED575B}" srcId="{B82E3358-3ECD-4A3A-BCD3-27A77ECC719E}" destId="{2A17E5F9-8CC6-49C0-A762-7B9D6EFF706F}" srcOrd="5" destOrd="0" parTransId="{3A7C5C7B-D22E-4471-9BE7-C3D24C04CDD9}" sibTransId="{4E11164B-70C1-47E2-B497-4D144372CEE4}"/>
    <dgm:cxn modelId="{D6823B25-BE98-48F2-BD61-FE1491B161F0}" type="presOf" srcId="{2A17E5F9-8CC6-49C0-A762-7B9D6EFF706F}" destId="{1F2FBC74-4328-4010-B035-9F84D466CBDB}" srcOrd="0" destOrd="0" presId="urn:microsoft.com/office/officeart/2018/2/layout/IconVerticalSolidList"/>
    <dgm:cxn modelId="{752B7A35-FFF8-41B6-A4E6-59FCB0A4693C}" srcId="{B82E3358-3ECD-4A3A-BCD3-27A77ECC719E}" destId="{7E74CF4B-A22E-4783-802B-C4160A49FA6D}" srcOrd="2" destOrd="0" parTransId="{5A18C72E-3523-4B89-AA98-296F7E51C6D3}" sibTransId="{20A0CA79-9CD7-4695-8A34-62CE90A6DC56}"/>
    <dgm:cxn modelId="{939F1F5E-00FE-4EF7-97EE-64A75E793317}" srcId="{B82E3358-3ECD-4A3A-BCD3-27A77ECC719E}" destId="{C5547032-172B-485C-A835-1E5020A58F2E}" srcOrd="0" destOrd="0" parTransId="{F512CE24-6EF5-4550-AB64-997028CFBA04}" sibTransId="{4B66F83F-74F1-436C-97FE-5058E10F5EAB}"/>
    <dgm:cxn modelId="{DE44E652-47CD-4285-8E26-3B41BB86B3F5}" type="presOf" srcId="{974AF2B9-F87F-48B8-B3C9-FD843F2E8C3C}" destId="{8EED420D-7B32-48A8-ACAC-3D1462F73F24}" srcOrd="0" destOrd="0" presId="urn:microsoft.com/office/officeart/2018/2/layout/IconVerticalSolidList"/>
    <dgm:cxn modelId="{A3DFF173-B7F2-4761-81C6-BF5E23881EAA}" type="presOf" srcId="{67BF515B-59A0-4058-8B7D-7D9583857C62}" destId="{A94D7AC7-99E7-4C84-9810-1CD08ECED28A}" srcOrd="0" destOrd="0" presId="urn:microsoft.com/office/officeart/2018/2/layout/IconVerticalSolidList"/>
    <dgm:cxn modelId="{C9338691-A389-4D69-B39A-B3430BE90489}" srcId="{B82E3358-3ECD-4A3A-BCD3-27A77ECC719E}" destId="{974AF2B9-F87F-48B8-B3C9-FD843F2E8C3C}" srcOrd="3" destOrd="0" parTransId="{3D5C23A5-1042-40A5-86CC-E852B291746B}" sibTransId="{043DC249-9740-458F-B1FB-0F5583D10687}"/>
    <dgm:cxn modelId="{0D58879F-CB9D-4DB3-AADA-0BADFB64DC45}" type="presOf" srcId="{C5547032-172B-485C-A835-1E5020A58F2E}" destId="{B789DB39-25BF-4C82-BA3B-6DF851E34D91}" srcOrd="0" destOrd="0" presId="urn:microsoft.com/office/officeart/2018/2/layout/IconVerticalSolidList"/>
    <dgm:cxn modelId="{F6FF2EAF-986A-4BA1-9F2E-750A4BACA2C6}" type="presOf" srcId="{B82E3358-3ECD-4A3A-BCD3-27A77ECC719E}" destId="{5A643E03-96F1-4ABD-A6EC-31A2BBB2362E}" srcOrd="0" destOrd="0" presId="urn:microsoft.com/office/officeart/2018/2/layout/IconVerticalSolidList"/>
    <dgm:cxn modelId="{B77567CD-EDC3-4493-B13D-AD80BB5881A6}" srcId="{B82E3358-3ECD-4A3A-BCD3-27A77ECC719E}" destId="{DA1BFA01-6010-4787-B2FA-672715BA6082}" srcOrd="4" destOrd="0" parTransId="{62F2663A-022D-4E8B-8CCC-8B52D7A667BD}" sibTransId="{5E3C3253-3312-4E26-AD2D-08B80DE1AE38}"/>
    <dgm:cxn modelId="{0CE664D5-1A89-4CE2-8977-F2C35292DB1B}" type="presOf" srcId="{7E74CF4B-A22E-4783-802B-C4160A49FA6D}" destId="{721C9247-BB7C-42C4-B089-390020B96A59}" srcOrd="0" destOrd="0" presId="urn:microsoft.com/office/officeart/2018/2/layout/IconVerticalSolidList"/>
    <dgm:cxn modelId="{594570DD-EC9C-4C51-8C84-246442E360E5}" srcId="{B82E3358-3ECD-4A3A-BCD3-27A77ECC719E}" destId="{67BF515B-59A0-4058-8B7D-7D9583857C62}" srcOrd="1" destOrd="0" parTransId="{AA501CC6-A9D3-43E0-92B8-C4F1C8B3AFB6}" sibTransId="{F6362D57-CF51-43E6-92D9-EAFC58E339D6}"/>
    <dgm:cxn modelId="{3115FEDD-4F45-40E6-AE4D-F4DE2832FACF}" type="presOf" srcId="{DA1BFA01-6010-4787-B2FA-672715BA6082}" destId="{5871A256-272A-437A-B172-2C6F7ED1ED8A}" srcOrd="0" destOrd="0" presId="urn:microsoft.com/office/officeart/2018/2/layout/IconVerticalSolidList"/>
    <dgm:cxn modelId="{9C06CE45-78D8-435B-AB95-AE0E8411D941}" type="presParOf" srcId="{5A643E03-96F1-4ABD-A6EC-31A2BBB2362E}" destId="{A960FE3E-04FA-467B-B94B-9F8288A2A842}" srcOrd="0" destOrd="0" presId="urn:microsoft.com/office/officeart/2018/2/layout/IconVerticalSolidList"/>
    <dgm:cxn modelId="{DF1C3D5D-12EC-4B26-BB97-4982A93C8587}" type="presParOf" srcId="{A960FE3E-04FA-467B-B94B-9F8288A2A842}" destId="{AE6FBFF4-7709-4E88-8A46-2B7E4ADB9517}" srcOrd="0" destOrd="0" presId="urn:microsoft.com/office/officeart/2018/2/layout/IconVerticalSolidList"/>
    <dgm:cxn modelId="{A858D5E2-B6B3-47C1-8BC6-1CCCD7072677}" type="presParOf" srcId="{A960FE3E-04FA-467B-B94B-9F8288A2A842}" destId="{D6615929-FF80-4208-AF77-B3C9FAC7ED0E}" srcOrd="1" destOrd="0" presId="urn:microsoft.com/office/officeart/2018/2/layout/IconVerticalSolidList"/>
    <dgm:cxn modelId="{1BBE4FC2-5FF3-4741-BB75-B26E13A228F0}" type="presParOf" srcId="{A960FE3E-04FA-467B-B94B-9F8288A2A842}" destId="{FE3546E7-8467-4C35-A4C1-E662C636C917}" srcOrd="2" destOrd="0" presId="urn:microsoft.com/office/officeart/2018/2/layout/IconVerticalSolidList"/>
    <dgm:cxn modelId="{DE8D3796-DBFE-4305-9C09-F5E6352F6368}" type="presParOf" srcId="{A960FE3E-04FA-467B-B94B-9F8288A2A842}" destId="{B789DB39-25BF-4C82-BA3B-6DF851E34D91}" srcOrd="3" destOrd="0" presId="urn:microsoft.com/office/officeart/2018/2/layout/IconVerticalSolidList"/>
    <dgm:cxn modelId="{B9918204-1581-43A2-AEAF-037A6E71B972}" type="presParOf" srcId="{5A643E03-96F1-4ABD-A6EC-31A2BBB2362E}" destId="{AE6C77C1-2AE8-450C-A94F-5A5636C8B3AB}" srcOrd="1" destOrd="0" presId="urn:microsoft.com/office/officeart/2018/2/layout/IconVerticalSolidList"/>
    <dgm:cxn modelId="{A1E06CDC-72E6-4853-9653-35DC9EA41EA6}" type="presParOf" srcId="{5A643E03-96F1-4ABD-A6EC-31A2BBB2362E}" destId="{3BA40BE8-7DC6-4741-B052-719823E86363}" srcOrd="2" destOrd="0" presId="urn:microsoft.com/office/officeart/2018/2/layout/IconVerticalSolidList"/>
    <dgm:cxn modelId="{C388D5D2-1778-4B5F-8EBA-BF61364B1E78}" type="presParOf" srcId="{3BA40BE8-7DC6-4741-B052-719823E86363}" destId="{D34723FC-38B9-4AAB-86D7-BEDC7879F96B}" srcOrd="0" destOrd="0" presId="urn:microsoft.com/office/officeart/2018/2/layout/IconVerticalSolidList"/>
    <dgm:cxn modelId="{35DB18DD-5C61-431A-ACA8-FBC80FF00F2E}" type="presParOf" srcId="{3BA40BE8-7DC6-4741-B052-719823E86363}" destId="{51877513-F0E1-4B45-BFE6-34E776CD0A40}" srcOrd="1" destOrd="0" presId="urn:microsoft.com/office/officeart/2018/2/layout/IconVerticalSolidList"/>
    <dgm:cxn modelId="{57F4D539-A344-45D8-8969-07CAE3440AE6}" type="presParOf" srcId="{3BA40BE8-7DC6-4741-B052-719823E86363}" destId="{089FCF43-F8BA-440E-B825-999369C0218C}" srcOrd="2" destOrd="0" presId="urn:microsoft.com/office/officeart/2018/2/layout/IconVerticalSolidList"/>
    <dgm:cxn modelId="{DC3B5E89-5B45-4E91-89CD-BFC6B383E8D7}" type="presParOf" srcId="{3BA40BE8-7DC6-4741-B052-719823E86363}" destId="{A94D7AC7-99E7-4C84-9810-1CD08ECED28A}" srcOrd="3" destOrd="0" presId="urn:microsoft.com/office/officeart/2018/2/layout/IconVerticalSolidList"/>
    <dgm:cxn modelId="{6724164D-9AC2-433A-85D6-6855A0957DA4}" type="presParOf" srcId="{5A643E03-96F1-4ABD-A6EC-31A2BBB2362E}" destId="{853C42E3-C8F3-4EB6-8EB5-D3578CB31550}" srcOrd="3" destOrd="0" presId="urn:microsoft.com/office/officeart/2018/2/layout/IconVerticalSolidList"/>
    <dgm:cxn modelId="{D088B3DD-19F9-4FE6-94C1-6DF5B6180CCE}" type="presParOf" srcId="{5A643E03-96F1-4ABD-A6EC-31A2BBB2362E}" destId="{70025F80-666C-4A0D-89B3-3B2446FFF9C1}" srcOrd="4" destOrd="0" presId="urn:microsoft.com/office/officeart/2018/2/layout/IconVerticalSolidList"/>
    <dgm:cxn modelId="{5E0E58C8-0112-4C2A-9D1F-243E7CC73DBD}" type="presParOf" srcId="{70025F80-666C-4A0D-89B3-3B2446FFF9C1}" destId="{E69B94F2-F01A-4066-9F0E-8B9FA373CFCA}" srcOrd="0" destOrd="0" presId="urn:microsoft.com/office/officeart/2018/2/layout/IconVerticalSolidList"/>
    <dgm:cxn modelId="{CE5208EE-FBA8-4DC3-9604-ACE11CA3556C}" type="presParOf" srcId="{70025F80-666C-4A0D-89B3-3B2446FFF9C1}" destId="{44620A82-96F4-4FE0-8C4C-94F13A23107B}" srcOrd="1" destOrd="0" presId="urn:microsoft.com/office/officeart/2018/2/layout/IconVerticalSolidList"/>
    <dgm:cxn modelId="{CACFCF1A-4A4D-482C-81FD-477F0FA1BFF1}" type="presParOf" srcId="{70025F80-666C-4A0D-89B3-3B2446FFF9C1}" destId="{CC2DA8EF-40CA-4A54-B482-F0A6DB9736DB}" srcOrd="2" destOrd="0" presId="urn:microsoft.com/office/officeart/2018/2/layout/IconVerticalSolidList"/>
    <dgm:cxn modelId="{37C03B33-B931-42FD-BDE7-72E3286AD6A7}" type="presParOf" srcId="{70025F80-666C-4A0D-89B3-3B2446FFF9C1}" destId="{721C9247-BB7C-42C4-B089-390020B96A59}" srcOrd="3" destOrd="0" presId="urn:microsoft.com/office/officeart/2018/2/layout/IconVerticalSolidList"/>
    <dgm:cxn modelId="{AF780BE4-154C-42D9-97C2-DE2F93587165}" type="presParOf" srcId="{5A643E03-96F1-4ABD-A6EC-31A2BBB2362E}" destId="{C20535AC-0364-4837-9385-CDA2FE89A285}" srcOrd="5" destOrd="0" presId="urn:microsoft.com/office/officeart/2018/2/layout/IconVerticalSolidList"/>
    <dgm:cxn modelId="{45F7D108-F518-411F-BF70-F54DE4A4C3F7}" type="presParOf" srcId="{5A643E03-96F1-4ABD-A6EC-31A2BBB2362E}" destId="{3C12378C-8BCF-4BAD-A67B-9EDD63782618}" srcOrd="6" destOrd="0" presId="urn:microsoft.com/office/officeart/2018/2/layout/IconVerticalSolidList"/>
    <dgm:cxn modelId="{71FC46B3-153F-4062-884D-23DC1E10A08D}" type="presParOf" srcId="{3C12378C-8BCF-4BAD-A67B-9EDD63782618}" destId="{8BCDED33-F342-45B5-B608-F7BD16002114}" srcOrd="0" destOrd="0" presId="urn:microsoft.com/office/officeart/2018/2/layout/IconVerticalSolidList"/>
    <dgm:cxn modelId="{11D65B3E-53C3-484C-A0AC-240B30559F13}" type="presParOf" srcId="{3C12378C-8BCF-4BAD-A67B-9EDD63782618}" destId="{B47ACEF7-7BE1-44B1-8BB9-9BB387119C9B}" srcOrd="1" destOrd="0" presId="urn:microsoft.com/office/officeart/2018/2/layout/IconVerticalSolidList"/>
    <dgm:cxn modelId="{14ED0DA4-887E-455D-9ACD-AEFBCD5F8678}" type="presParOf" srcId="{3C12378C-8BCF-4BAD-A67B-9EDD63782618}" destId="{0E8D5E2B-039B-48F9-8F36-B6AE5EF25218}" srcOrd="2" destOrd="0" presId="urn:microsoft.com/office/officeart/2018/2/layout/IconVerticalSolidList"/>
    <dgm:cxn modelId="{F8DFC254-1052-4C0F-B58C-661E667BDC81}" type="presParOf" srcId="{3C12378C-8BCF-4BAD-A67B-9EDD63782618}" destId="{8EED420D-7B32-48A8-ACAC-3D1462F73F24}" srcOrd="3" destOrd="0" presId="urn:microsoft.com/office/officeart/2018/2/layout/IconVerticalSolidList"/>
    <dgm:cxn modelId="{E4812ADB-DD12-4B0E-BD30-AD6790A3193A}" type="presParOf" srcId="{5A643E03-96F1-4ABD-A6EC-31A2BBB2362E}" destId="{C649B49A-6B1F-44E1-B936-C3867216E4B3}" srcOrd="7" destOrd="0" presId="urn:microsoft.com/office/officeart/2018/2/layout/IconVerticalSolidList"/>
    <dgm:cxn modelId="{94F2EAB4-6B84-45C8-A12F-C7BE9CBAFB52}" type="presParOf" srcId="{5A643E03-96F1-4ABD-A6EC-31A2BBB2362E}" destId="{F57BA600-A37F-4D60-9F8B-53B4EB0846D6}" srcOrd="8" destOrd="0" presId="urn:microsoft.com/office/officeart/2018/2/layout/IconVerticalSolidList"/>
    <dgm:cxn modelId="{F3C605AA-0518-4DA3-865B-036E93E6BFC6}" type="presParOf" srcId="{F57BA600-A37F-4D60-9F8B-53B4EB0846D6}" destId="{B2B48E6C-4AE5-4153-8E69-C9C233E03150}" srcOrd="0" destOrd="0" presId="urn:microsoft.com/office/officeart/2018/2/layout/IconVerticalSolidList"/>
    <dgm:cxn modelId="{0A5A9254-F8C5-42E9-B07F-61FED1DF9D4F}" type="presParOf" srcId="{F57BA600-A37F-4D60-9F8B-53B4EB0846D6}" destId="{BCC85E56-1D19-4D25-8315-268D4AF66A52}" srcOrd="1" destOrd="0" presId="urn:microsoft.com/office/officeart/2018/2/layout/IconVerticalSolidList"/>
    <dgm:cxn modelId="{0AA888D0-4685-4D71-A06F-131ADB9C9E27}" type="presParOf" srcId="{F57BA600-A37F-4D60-9F8B-53B4EB0846D6}" destId="{C163CB13-1508-4149-B356-DBF8FF71FBD3}" srcOrd="2" destOrd="0" presId="urn:microsoft.com/office/officeart/2018/2/layout/IconVerticalSolidList"/>
    <dgm:cxn modelId="{11CD14F0-964D-4E9A-BB99-90CEFA136752}" type="presParOf" srcId="{F57BA600-A37F-4D60-9F8B-53B4EB0846D6}" destId="{5871A256-272A-437A-B172-2C6F7ED1ED8A}" srcOrd="3" destOrd="0" presId="urn:microsoft.com/office/officeart/2018/2/layout/IconVerticalSolidList"/>
    <dgm:cxn modelId="{40B15518-E9A4-4677-A988-CF6701F41F9B}" type="presParOf" srcId="{5A643E03-96F1-4ABD-A6EC-31A2BBB2362E}" destId="{B72E6802-E7D1-4DC4-ABCC-15FDE968853B}" srcOrd="9" destOrd="0" presId="urn:microsoft.com/office/officeart/2018/2/layout/IconVerticalSolidList"/>
    <dgm:cxn modelId="{58F33BDE-C5F9-486A-8E39-837BC6DAF590}" type="presParOf" srcId="{5A643E03-96F1-4ABD-A6EC-31A2BBB2362E}" destId="{B5584407-B692-40D5-9EBC-BBF7A71331BB}" srcOrd="10" destOrd="0" presId="urn:microsoft.com/office/officeart/2018/2/layout/IconVerticalSolidList"/>
    <dgm:cxn modelId="{1E71C6F2-D2D2-4D69-A8F5-30B27C4AF2C9}" type="presParOf" srcId="{B5584407-B692-40D5-9EBC-BBF7A71331BB}" destId="{5115FCB1-3617-4CD1-B7E3-1FB62BD576A0}" srcOrd="0" destOrd="0" presId="urn:microsoft.com/office/officeart/2018/2/layout/IconVerticalSolidList"/>
    <dgm:cxn modelId="{FC34A569-0423-4BDC-AB74-1519BD64A2F7}" type="presParOf" srcId="{B5584407-B692-40D5-9EBC-BBF7A71331BB}" destId="{1108A359-D210-4080-9349-42985EBF40BE}" srcOrd="1" destOrd="0" presId="urn:microsoft.com/office/officeart/2018/2/layout/IconVerticalSolidList"/>
    <dgm:cxn modelId="{B96002FD-A965-4AA9-819E-DD62C93FC561}" type="presParOf" srcId="{B5584407-B692-40D5-9EBC-BBF7A71331BB}" destId="{06B7BE3F-7ED6-42F3-8D81-4C7B1E0A0FC3}" srcOrd="2" destOrd="0" presId="urn:microsoft.com/office/officeart/2018/2/layout/IconVerticalSolidList"/>
    <dgm:cxn modelId="{E6769242-3070-45FA-AAF0-546DEED3E81E}" type="presParOf" srcId="{B5584407-B692-40D5-9EBC-BBF7A71331BB}" destId="{1F2FBC74-4328-4010-B035-9F84D466CB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BBC6F7-CCFC-4662-94B9-C9205B3F372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CB3CF6B-6A82-4AB6-AABA-3E19E4231350}">
      <dgm:prSet/>
      <dgm:spPr/>
      <dgm:t>
        <a:bodyPr/>
        <a:lstStyle/>
        <a:p>
          <a:pPr>
            <a:defRPr b="1"/>
          </a:pPr>
          <a:r>
            <a:rPr lang="en-GB"/>
            <a:t>Efficiency:</a:t>
          </a:r>
          <a:endParaRPr lang="en-US"/>
        </a:p>
      </dgm:t>
    </dgm:pt>
    <dgm:pt modelId="{25237829-3D0C-482E-BD4C-592C0029BFE3}" type="parTrans" cxnId="{6C137759-5293-4428-9172-1E12CE66D11F}">
      <dgm:prSet/>
      <dgm:spPr/>
      <dgm:t>
        <a:bodyPr/>
        <a:lstStyle/>
        <a:p>
          <a:endParaRPr lang="en-US"/>
        </a:p>
      </dgm:t>
    </dgm:pt>
    <dgm:pt modelId="{5CE787D5-B331-481D-AFB9-B34C6C8262A3}" type="sibTrans" cxnId="{6C137759-5293-4428-9172-1E12CE66D11F}">
      <dgm:prSet/>
      <dgm:spPr/>
      <dgm:t>
        <a:bodyPr/>
        <a:lstStyle/>
        <a:p>
          <a:endParaRPr lang="en-US"/>
        </a:p>
      </dgm:t>
    </dgm:pt>
    <dgm:pt modelId="{3AD061D0-BE17-4DF7-AF20-3C6F71116EF1}">
      <dgm:prSet/>
      <dgm:spPr/>
      <dgm:t>
        <a:bodyPr/>
        <a:lstStyle/>
        <a:p>
          <a:r>
            <a:rPr lang="en-GB"/>
            <a:t>Saves time and effort with scheduled, automated cleaning.</a:t>
          </a:r>
          <a:endParaRPr lang="en-US"/>
        </a:p>
      </dgm:t>
    </dgm:pt>
    <dgm:pt modelId="{50AA7BF0-A3A2-43F7-89BD-1F1A29EC90A1}" type="parTrans" cxnId="{47375DB8-83F2-4AD9-BE8C-D515404F8720}">
      <dgm:prSet/>
      <dgm:spPr/>
      <dgm:t>
        <a:bodyPr/>
        <a:lstStyle/>
        <a:p>
          <a:endParaRPr lang="en-US"/>
        </a:p>
      </dgm:t>
    </dgm:pt>
    <dgm:pt modelId="{0C4D3E4D-AF2E-469D-AE8C-61F605CE7FC5}" type="sibTrans" cxnId="{47375DB8-83F2-4AD9-BE8C-D515404F8720}">
      <dgm:prSet/>
      <dgm:spPr/>
      <dgm:t>
        <a:bodyPr/>
        <a:lstStyle/>
        <a:p>
          <a:endParaRPr lang="en-US"/>
        </a:p>
      </dgm:t>
    </dgm:pt>
    <dgm:pt modelId="{EB3EA30D-5D77-4E80-AF32-132D6E16DCF8}">
      <dgm:prSet/>
      <dgm:spPr/>
      <dgm:t>
        <a:bodyPr/>
        <a:lstStyle/>
        <a:p>
          <a:pPr>
            <a:defRPr b="1"/>
          </a:pPr>
          <a:r>
            <a:rPr lang="en-GB"/>
            <a:t>Adaptability:</a:t>
          </a:r>
          <a:endParaRPr lang="en-US"/>
        </a:p>
      </dgm:t>
    </dgm:pt>
    <dgm:pt modelId="{0AD75534-1E74-4F8A-A4A9-8AE7976FAC02}" type="parTrans" cxnId="{BD26B97D-FA59-4849-89C3-32CA4872FD4D}">
      <dgm:prSet/>
      <dgm:spPr/>
      <dgm:t>
        <a:bodyPr/>
        <a:lstStyle/>
        <a:p>
          <a:endParaRPr lang="en-US"/>
        </a:p>
      </dgm:t>
    </dgm:pt>
    <dgm:pt modelId="{E080C9FE-8D0C-4CDD-B1A6-C75760C85662}" type="sibTrans" cxnId="{BD26B97D-FA59-4849-89C3-32CA4872FD4D}">
      <dgm:prSet/>
      <dgm:spPr/>
      <dgm:t>
        <a:bodyPr/>
        <a:lstStyle/>
        <a:p>
          <a:endParaRPr lang="en-US"/>
        </a:p>
      </dgm:t>
    </dgm:pt>
    <dgm:pt modelId="{BA8E4335-930F-414E-8099-96422FFFED8B}">
      <dgm:prSet/>
      <dgm:spPr/>
      <dgm:t>
        <a:bodyPr/>
        <a:lstStyle/>
        <a:p>
          <a:r>
            <a:rPr lang="en-GB"/>
            <a:t>Handles multiple surface types in a single session.</a:t>
          </a:r>
          <a:endParaRPr lang="en-US"/>
        </a:p>
      </dgm:t>
    </dgm:pt>
    <dgm:pt modelId="{10E31360-B9F1-4169-907D-9CD75C8F2B1D}" type="parTrans" cxnId="{9637A003-A4E0-4170-9260-5C3AA2FDE674}">
      <dgm:prSet/>
      <dgm:spPr/>
      <dgm:t>
        <a:bodyPr/>
        <a:lstStyle/>
        <a:p>
          <a:endParaRPr lang="en-US"/>
        </a:p>
      </dgm:t>
    </dgm:pt>
    <dgm:pt modelId="{40E3E7A7-3C2F-4ED6-A364-056E37AF811C}" type="sibTrans" cxnId="{9637A003-A4E0-4170-9260-5C3AA2FDE674}">
      <dgm:prSet/>
      <dgm:spPr/>
      <dgm:t>
        <a:bodyPr/>
        <a:lstStyle/>
        <a:p>
          <a:endParaRPr lang="en-US"/>
        </a:p>
      </dgm:t>
    </dgm:pt>
    <dgm:pt modelId="{C381F913-E14B-4C5C-B519-924AC741012E}">
      <dgm:prSet/>
      <dgm:spPr/>
      <dgm:t>
        <a:bodyPr/>
        <a:lstStyle/>
        <a:p>
          <a:pPr>
            <a:defRPr b="1"/>
          </a:pPr>
          <a:r>
            <a:rPr lang="en-GB"/>
            <a:t>User Convenience:</a:t>
          </a:r>
          <a:endParaRPr lang="en-US"/>
        </a:p>
      </dgm:t>
    </dgm:pt>
    <dgm:pt modelId="{8C321358-C222-40ED-BF8D-FD6964CA25F1}" type="parTrans" cxnId="{6AB5D11C-60E7-4257-84C4-00058C525DC6}">
      <dgm:prSet/>
      <dgm:spPr/>
      <dgm:t>
        <a:bodyPr/>
        <a:lstStyle/>
        <a:p>
          <a:endParaRPr lang="en-US"/>
        </a:p>
      </dgm:t>
    </dgm:pt>
    <dgm:pt modelId="{812C0A2A-65F4-47BC-85EE-5869B4182AA3}" type="sibTrans" cxnId="{6AB5D11C-60E7-4257-84C4-00058C525DC6}">
      <dgm:prSet/>
      <dgm:spPr/>
      <dgm:t>
        <a:bodyPr/>
        <a:lstStyle/>
        <a:p>
          <a:endParaRPr lang="en-US"/>
        </a:p>
      </dgm:t>
    </dgm:pt>
    <dgm:pt modelId="{0F1EFAED-C318-4996-BBE2-4E6721E4CDDD}">
      <dgm:prSet/>
      <dgm:spPr/>
      <dgm:t>
        <a:bodyPr/>
        <a:lstStyle/>
        <a:p>
          <a:r>
            <a:rPr lang="en-GB"/>
            <a:t>Smart home integration (Amazon Alexa, Google Assistant).</a:t>
          </a:r>
          <a:endParaRPr lang="en-US"/>
        </a:p>
      </dgm:t>
    </dgm:pt>
    <dgm:pt modelId="{2D8C8754-52D9-4080-B215-4BE223789659}" type="parTrans" cxnId="{D98DDA37-6CF9-4ED6-BC30-D153CEA94713}">
      <dgm:prSet/>
      <dgm:spPr/>
      <dgm:t>
        <a:bodyPr/>
        <a:lstStyle/>
        <a:p>
          <a:endParaRPr lang="en-US"/>
        </a:p>
      </dgm:t>
    </dgm:pt>
    <dgm:pt modelId="{A0DA953F-7195-4E57-B6B7-B8C00BE747BD}" type="sibTrans" cxnId="{D98DDA37-6CF9-4ED6-BC30-D153CEA94713}">
      <dgm:prSet/>
      <dgm:spPr/>
      <dgm:t>
        <a:bodyPr/>
        <a:lstStyle/>
        <a:p>
          <a:endParaRPr lang="en-US"/>
        </a:p>
      </dgm:t>
    </dgm:pt>
    <dgm:pt modelId="{2D5341F7-E20F-4939-995A-1FDAE848F85E}">
      <dgm:prSet/>
      <dgm:spPr/>
      <dgm:t>
        <a:bodyPr/>
        <a:lstStyle/>
        <a:p>
          <a:r>
            <a:rPr lang="en-GB"/>
            <a:t>Self-emptying features in premium models.</a:t>
          </a:r>
          <a:endParaRPr lang="en-US"/>
        </a:p>
      </dgm:t>
    </dgm:pt>
    <dgm:pt modelId="{8A3CE0ED-4A71-4CB0-A14A-6848DE82CCF2}" type="parTrans" cxnId="{2528AC58-A157-49B0-830E-20D9AD615FF2}">
      <dgm:prSet/>
      <dgm:spPr/>
      <dgm:t>
        <a:bodyPr/>
        <a:lstStyle/>
        <a:p>
          <a:endParaRPr lang="en-US"/>
        </a:p>
      </dgm:t>
    </dgm:pt>
    <dgm:pt modelId="{B4C0FE73-B45B-403C-998B-83AF2349D40F}" type="sibTrans" cxnId="{2528AC58-A157-49B0-830E-20D9AD615FF2}">
      <dgm:prSet/>
      <dgm:spPr/>
      <dgm:t>
        <a:bodyPr/>
        <a:lstStyle/>
        <a:p>
          <a:endParaRPr lang="en-US"/>
        </a:p>
      </dgm:t>
    </dgm:pt>
    <dgm:pt modelId="{645B27B5-4DE0-439D-A1FD-C61D5B98D5BA}" type="pres">
      <dgm:prSet presAssocID="{30BBC6F7-CCFC-4662-94B9-C9205B3F3722}" presName="root" presStyleCnt="0">
        <dgm:presLayoutVars>
          <dgm:dir/>
          <dgm:resizeHandles val="exact"/>
        </dgm:presLayoutVars>
      </dgm:prSet>
      <dgm:spPr/>
    </dgm:pt>
    <dgm:pt modelId="{A22702BA-E5A9-499C-8DE8-427621106201}" type="pres">
      <dgm:prSet presAssocID="{6CB3CF6B-6A82-4AB6-AABA-3E19E4231350}" presName="compNode" presStyleCnt="0"/>
      <dgm:spPr/>
    </dgm:pt>
    <dgm:pt modelId="{FC1F79A5-663E-4A6F-A1CB-232FD0B71F87}" type="pres">
      <dgm:prSet presAssocID="{6CB3CF6B-6A82-4AB6-AABA-3E19E42313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E164324-76C1-4E66-9BFD-FD4560D35669}" type="pres">
      <dgm:prSet presAssocID="{6CB3CF6B-6A82-4AB6-AABA-3E19E4231350}" presName="iconSpace" presStyleCnt="0"/>
      <dgm:spPr/>
    </dgm:pt>
    <dgm:pt modelId="{DD663132-64E9-4F5D-8689-C870C58BA58D}" type="pres">
      <dgm:prSet presAssocID="{6CB3CF6B-6A82-4AB6-AABA-3E19E4231350}" presName="parTx" presStyleLbl="revTx" presStyleIdx="0" presStyleCnt="6">
        <dgm:presLayoutVars>
          <dgm:chMax val="0"/>
          <dgm:chPref val="0"/>
        </dgm:presLayoutVars>
      </dgm:prSet>
      <dgm:spPr/>
    </dgm:pt>
    <dgm:pt modelId="{D0E82469-5312-4F8F-9A15-E5DE5D6C50B3}" type="pres">
      <dgm:prSet presAssocID="{6CB3CF6B-6A82-4AB6-AABA-3E19E4231350}" presName="txSpace" presStyleCnt="0"/>
      <dgm:spPr/>
    </dgm:pt>
    <dgm:pt modelId="{2399BABA-8B2E-4042-BE5B-ECBAB7A9C233}" type="pres">
      <dgm:prSet presAssocID="{6CB3CF6B-6A82-4AB6-AABA-3E19E4231350}" presName="desTx" presStyleLbl="revTx" presStyleIdx="1" presStyleCnt="6">
        <dgm:presLayoutVars/>
      </dgm:prSet>
      <dgm:spPr/>
    </dgm:pt>
    <dgm:pt modelId="{15922B7A-0DDE-414C-A376-273952C25821}" type="pres">
      <dgm:prSet presAssocID="{5CE787D5-B331-481D-AFB9-B34C6C8262A3}" presName="sibTrans" presStyleCnt="0"/>
      <dgm:spPr/>
    </dgm:pt>
    <dgm:pt modelId="{12F6AA71-D51B-4957-B4B6-04B8D9CCA4F8}" type="pres">
      <dgm:prSet presAssocID="{EB3EA30D-5D77-4E80-AF32-132D6E16DCF8}" presName="compNode" presStyleCnt="0"/>
      <dgm:spPr/>
    </dgm:pt>
    <dgm:pt modelId="{BA240218-E681-4F8C-9EC2-513E8994972A}" type="pres">
      <dgm:prSet presAssocID="{EB3EA30D-5D77-4E80-AF32-132D6E16DC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7C733CA0-E947-449F-8331-679C48BF129C}" type="pres">
      <dgm:prSet presAssocID="{EB3EA30D-5D77-4E80-AF32-132D6E16DCF8}" presName="iconSpace" presStyleCnt="0"/>
      <dgm:spPr/>
    </dgm:pt>
    <dgm:pt modelId="{34B54094-FA21-4792-AB2C-DDEDE66DECF5}" type="pres">
      <dgm:prSet presAssocID="{EB3EA30D-5D77-4E80-AF32-132D6E16DCF8}" presName="parTx" presStyleLbl="revTx" presStyleIdx="2" presStyleCnt="6">
        <dgm:presLayoutVars>
          <dgm:chMax val="0"/>
          <dgm:chPref val="0"/>
        </dgm:presLayoutVars>
      </dgm:prSet>
      <dgm:spPr/>
    </dgm:pt>
    <dgm:pt modelId="{89A1CBCE-11EA-4B8F-B6E1-43851178858F}" type="pres">
      <dgm:prSet presAssocID="{EB3EA30D-5D77-4E80-AF32-132D6E16DCF8}" presName="txSpace" presStyleCnt="0"/>
      <dgm:spPr/>
    </dgm:pt>
    <dgm:pt modelId="{F96D8046-FA92-4BCE-9F38-1F2E5F707F96}" type="pres">
      <dgm:prSet presAssocID="{EB3EA30D-5D77-4E80-AF32-132D6E16DCF8}" presName="desTx" presStyleLbl="revTx" presStyleIdx="3" presStyleCnt="6">
        <dgm:presLayoutVars/>
      </dgm:prSet>
      <dgm:spPr/>
    </dgm:pt>
    <dgm:pt modelId="{E76592C8-336E-438B-9E8E-9C54B4D24D5F}" type="pres">
      <dgm:prSet presAssocID="{E080C9FE-8D0C-4CDD-B1A6-C75760C85662}" presName="sibTrans" presStyleCnt="0"/>
      <dgm:spPr/>
    </dgm:pt>
    <dgm:pt modelId="{6DBC7FD1-6AE4-4555-9654-E6255611A0C2}" type="pres">
      <dgm:prSet presAssocID="{C381F913-E14B-4C5C-B519-924AC741012E}" presName="compNode" presStyleCnt="0"/>
      <dgm:spPr/>
    </dgm:pt>
    <dgm:pt modelId="{D95DED19-98AC-4602-BEC2-5DC14B371372}" type="pres">
      <dgm:prSet presAssocID="{C381F913-E14B-4C5C-B519-924AC74101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2764BDD-A981-4354-B67E-39A172FCD82C}" type="pres">
      <dgm:prSet presAssocID="{C381F913-E14B-4C5C-B519-924AC741012E}" presName="iconSpace" presStyleCnt="0"/>
      <dgm:spPr/>
    </dgm:pt>
    <dgm:pt modelId="{578D1061-9AC1-4DAE-89E4-17C98FE3AB5F}" type="pres">
      <dgm:prSet presAssocID="{C381F913-E14B-4C5C-B519-924AC741012E}" presName="parTx" presStyleLbl="revTx" presStyleIdx="4" presStyleCnt="6">
        <dgm:presLayoutVars>
          <dgm:chMax val="0"/>
          <dgm:chPref val="0"/>
        </dgm:presLayoutVars>
      </dgm:prSet>
      <dgm:spPr/>
    </dgm:pt>
    <dgm:pt modelId="{5D664463-07D5-4F1E-820C-B562B541CD1D}" type="pres">
      <dgm:prSet presAssocID="{C381F913-E14B-4C5C-B519-924AC741012E}" presName="txSpace" presStyleCnt="0"/>
      <dgm:spPr/>
    </dgm:pt>
    <dgm:pt modelId="{4876BBCE-5929-4657-AFFB-604C60C1DE23}" type="pres">
      <dgm:prSet presAssocID="{C381F913-E14B-4C5C-B519-924AC741012E}" presName="desTx" presStyleLbl="revTx" presStyleIdx="5" presStyleCnt="6">
        <dgm:presLayoutVars/>
      </dgm:prSet>
      <dgm:spPr/>
    </dgm:pt>
  </dgm:ptLst>
  <dgm:cxnLst>
    <dgm:cxn modelId="{9637A003-A4E0-4170-9260-5C3AA2FDE674}" srcId="{EB3EA30D-5D77-4E80-AF32-132D6E16DCF8}" destId="{BA8E4335-930F-414E-8099-96422FFFED8B}" srcOrd="0" destOrd="0" parTransId="{10E31360-B9F1-4169-907D-9CD75C8F2B1D}" sibTransId="{40E3E7A7-3C2F-4ED6-A364-056E37AF811C}"/>
    <dgm:cxn modelId="{9D3B9F17-FDB7-42F3-9FCC-352089B1A435}" type="presOf" srcId="{BA8E4335-930F-414E-8099-96422FFFED8B}" destId="{F96D8046-FA92-4BCE-9F38-1F2E5F707F96}" srcOrd="0" destOrd="0" presId="urn:microsoft.com/office/officeart/2018/5/layout/CenteredIconLabelDescriptionList"/>
    <dgm:cxn modelId="{6AB5D11C-60E7-4257-84C4-00058C525DC6}" srcId="{30BBC6F7-CCFC-4662-94B9-C9205B3F3722}" destId="{C381F913-E14B-4C5C-B519-924AC741012E}" srcOrd="2" destOrd="0" parTransId="{8C321358-C222-40ED-BF8D-FD6964CA25F1}" sibTransId="{812C0A2A-65F4-47BC-85EE-5869B4182AA3}"/>
    <dgm:cxn modelId="{D98DDA37-6CF9-4ED6-BC30-D153CEA94713}" srcId="{C381F913-E14B-4C5C-B519-924AC741012E}" destId="{0F1EFAED-C318-4996-BBE2-4E6721E4CDDD}" srcOrd="0" destOrd="0" parTransId="{2D8C8754-52D9-4080-B215-4BE223789659}" sibTransId="{A0DA953F-7195-4E57-B6B7-B8C00BE747BD}"/>
    <dgm:cxn modelId="{2528AC58-A157-49B0-830E-20D9AD615FF2}" srcId="{C381F913-E14B-4C5C-B519-924AC741012E}" destId="{2D5341F7-E20F-4939-995A-1FDAE848F85E}" srcOrd="1" destOrd="0" parTransId="{8A3CE0ED-4A71-4CB0-A14A-6848DE82CCF2}" sibTransId="{B4C0FE73-B45B-403C-998B-83AF2349D40F}"/>
    <dgm:cxn modelId="{6C137759-5293-4428-9172-1E12CE66D11F}" srcId="{30BBC6F7-CCFC-4662-94B9-C9205B3F3722}" destId="{6CB3CF6B-6A82-4AB6-AABA-3E19E4231350}" srcOrd="0" destOrd="0" parTransId="{25237829-3D0C-482E-BD4C-592C0029BFE3}" sibTransId="{5CE787D5-B331-481D-AFB9-B34C6C8262A3}"/>
    <dgm:cxn modelId="{BD26B97D-FA59-4849-89C3-32CA4872FD4D}" srcId="{30BBC6F7-CCFC-4662-94B9-C9205B3F3722}" destId="{EB3EA30D-5D77-4E80-AF32-132D6E16DCF8}" srcOrd="1" destOrd="0" parTransId="{0AD75534-1E74-4F8A-A4A9-8AE7976FAC02}" sibTransId="{E080C9FE-8D0C-4CDD-B1A6-C75760C85662}"/>
    <dgm:cxn modelId="{16819580-F16A-4788-85F0-5655E9A82191}" type="presOf" srcId="{3AD061D0-BE17-4DF7-AF20-3C6F71116EF1}" destId="{2399BABA-8B2E-4042-BE5B-ECBAB7A9C233}" srcOrd="0" destOrd="0" presId="urn:microsoft.com/office/officeart/2018/5/layout/CenteredIconLabelDescriptionList"/>
    <dgm:cxn modelId="{765C1C88-EA65-4137-B211-1B7B51C31104}" type="presOf" srcId="{0F1EFAED-C318-4996-BBE2-4E6721E4CDDD}" destId="{4876BBCE-5929-4657-AFFB-604C60C1DE23}" srcOrd="0" destOrd="0" presId="urn:microsoft.com/office/officeart/2018/5/layout/CenteredIconLabelDescriptionList"/>
    <dgm:cxn modelId="{810625AB-9937-4640-942B-0BC05258999B}" type="presOf" srcId="{6CB3CF6B-6A82-4AB6-AABA-3E19E4231350}" destId="{DD663132-64E9-4F5D-8689-C870C58BA58D}" srcOrd="0" destOrd="0" presId="urn:microsoft.com/office/officeart/2018/5/layout/CenteredIconLabelDescriptionList"/>
    <dgm:cxn modelId="{47375DB8-83F2-4AD9-BE8C-D515404F8720}" srcId="{6CB3CF6B-6A82-4AB6-AABA-3E19E4231350}" destId="{3AD061D0-BE17-4DF7-AF20-3C6F71116EF1}" srcOrd="0" destOrd="0" parTransId="{50AA7BF0-A3A2-43F7-89BD-1F1A29EC90A1}" sibTransId="{0C4D3E4D-AF2E-469D-AE8C-61F605CE7FC5}"/>
    <dgm:cxn modelId="{B5EAB3D3-284C-4AD1-B0B0-69D91F83F400}" type="presOf" srcId="{2D5341F7-E20F-4939-995A-1FDAE848F85E}" destId="{4876BBCE-5929-4657-AFFB-604C60C1DE23}" srcOrd="0" destOrd="1" presId="urn:microsoft.com/office/officeart/2018/5/layout/CenteredIconLabelDescriptionList"/>
    <dgm:cxn modelId="{72A3EBD3-7C47-40CE-ABAC-FE8296D24549}" type="presOf" srcId="{C381F913-E14B-4C5C-B519-924AC741012E}" destId="{578D1061-9AC1-4DAE-89E4-17C98FE3AB5F}" srcOrd="0" destOrd="0" presId="urn:microsoft.com/office/officeart/2018/5/layout/CenteredIconLabelDescriptionList"/>
    <dgm:cxn modelId="{C1731EEA-7D48-4FA8-BAB6-1A5E0E805D2E}" type="presOf" srcId="{EB3EA30D-5D77-4E80-AF32-132D6E16DCF8}" destId="{34B54094-FA21-4792-AB2C-DDEDE66DECF5}" srcOrd="0" destOrd="0" presId="urn:microsoft.com/office/officeart/2018/5/layout/CenteredIconLabelDescriptionList"/>
    <dgm:cxn modelId="{145C04F8-814F-4A3B-A9F4-81BB1DB295CC}" type="presOf" srcId="{30BBC6F7-CCFC-4662-94B9-C9205B3F3722}" destId="{645B27B5-4DE0-439D-A1FD-C61D5B98D5BA}" srcOrd="0" destOrd="0" presId="urn:microsoft.com/office/officeart/2018/5/layout/CenteredIconLabelDescriptionList"/>
    <dgm:cxn modelId="{71AEC751-9412-4B2F-A462-6E1203A84B5B}" type="presParOf" srcId="{645B27B5-4DE0-439D-A1FD-C61D5B98D5BA}" destId="{A22702BA-E5A9-499C-8DE8-427621106201}" srcOrd="0" destOrd="0" presId="urn:microsoft.com/office/officeart/2018/5/layout/CenteredIconLabelDescriptionList"/>
    <dgm:cxn modelId="{4ED0A03F-4161-4539-9B42-02F24E47CA11}" type="presParOf" srcId="{A22702BA-E5A9-499C-8DE8-427621106201}" destId="{FC1F79A5-663E-4A6F-A1CB-232FD0B71F87}" srcOrd="0" destOrd="0" presId="urn:microsoft.com/office/officeart/2018/5/layout/CenteredIconLabelDescriptionList"/>
    <dgm:cxn modelId="{1490FC61-F58A-46F3-917D-0F6CAC9FC2B1}" type="presParOf" srcId="{A22702BA-E5A9-499C-8DE8-427621106201}" destId="{8E164324-76C1-4E66-9BFD-FD4560D35669}" srcOrd="1" destOrd="0" presId="urn:microsoft.com/office/officeart/2018/5/layout/CenteredIconLabelDescriptionList"/>
    <dgm:cxn modelId="{153E1B41-4449-401F-8935-E318E2C976AF}" type="presParOf" srcId="{A22702BA-E5A9-499C-8DE8-427621106201}" destId="{DD663132-64E9-4F5D-8689-C870C58BA58D}" srcOrd="2" destOrd="0" presId="urn:microsoft.com/office/officeart/2018/5/layout/CenteredIconLabelDescriptionList"/>
    <dgm:cxn modelId="{2D96B70E-1C8E-469F-9B15-2BDAE5742802}" type="presParOf" srcId="{A22702BA-E5A9-499C-8DE8-427621106201}" destId="{D0E82469-5312-4F8F-9A15-E5DE5D6C50B3}" srcOrd="3" destOrd="0" presId="urn:microsoft.com/office/officeart/2018/5/layout/CenteredIconLabelDescriptionList"/>
    <dgm:cxn modelId="{CEA593ED-E1C3-4723-996D-35A87B1023EC}" type="presParOf" srcId="{A22702BA-E5A9-499C-8DE8-427621106201}" destId="{2399BABA-8B2E-4042-BE5B-ECBAB7A9C233}" srcOrd="4" destOrd="0" presId="urn:microsoft.com/office/officeart/2018/5/layout/CenteredIconLabelDescriptionList"/>
    <dgm:cxn modelId="{593404DA-38AA-4EF4-B2C5-9B213CE4A809}" type="presParOf" srcId="{645B27B5-4DE0-439D-A1FD-C61D5B98D5BA}" destId="{15922B7A-0DDE-414C-A376-273952C25821}" srcOrd="1" destOrd="0" presId="urn:microsoft.com/office/officeart/2018/5/layout/CenteredIconLabelDescriptionList"/>
    <dgm:cxn modelId="{2E4DB305-982C-4989-A9FD-D8558015C9A5}" type="presParOf" srcId="{645B27B5-4DE0-439D-A1FD-C61D5B98D5BA}" destId="{12F6AA71-D51B-4957-B4B6-04B8D9CCA4F8}" srcOrd="2" destOrd="0" presId="urn:microsoft.com/office/officeart/2018/5/layout/CenteredIconLabelDescriptionList"/>
    <dgm:cxn modelId="{9EF6DD26-AD58-48A6-9FA9-3EBE467E0771}" type="presParOf" srcId="{12F6AA71-D51B-4957-B4B6-04B8D9CCA4F8}" destId="{BA240218-E681-4F8C-9EC2-513E8994972A}" srcOrd="0" destOrd="0" presId="urn:microsoft.com/office/officeart/2018/5/layout/CenteredIconLabelDescriptionList"/>
    <dgm:cxn modelId="{53731F98-C015-42BE-88C5-98E39DF4A399}" type="presParOf" srcId="{12F6AA71-D51B-4957-B4B6-04B8D9CCA4F8}" destId="{7C733CA0-E947-449F-8331-679C48BF129C}" srcOrd="1" destOrd="0" presId="urn:microsoft.com/office/officeart/2018/5/layout/CenteredIconLabelDescriptionList"/>
    <dgm:cxn modelId="{F7985B40-AA4A-4AA0-B68F-D03DB68CB7A7}" type="presParOf" srcId="{12F6AA71-D51B-4957-B4B6-04B8D9CCA4F8}" destId="{34B54094-FA21-4792-AB2C-DDEDE66DECF5}" srcOrd="2" destOrd="0" presId="urn:microsoft.com/office/officeart/2018/5/layout/CenteredIconLabelDescriptionList"/>
    <dgm:cxn modelId="{62485926-CDD3-47B8-874C-E35C23EFA699}" type="presParOf" srcId="{12F6AA71-D51B-4957-B4B6-04B8D9CCA4F8}" destId="{89A1CBCE-11EA-4B8F-B6E1-43851178858F}" srcOrd="3" destOrd="0" presId="urn:microsoft.com/office/officeart/2018/5/layout/CenteredIconLabelDescriptionList"/>
    <dgm:cxn modelId="{7794E658-6A73-4DF8-832A-C8E0EAFDE089}" type="presParOf" srcId="{12F6AA71-D51B-4957-B4B6-04B8D9CCA4F8}" destId="{F96D8046-FA92-4BCE-9F38-1F2E5F707F96}" srcOrd="4" destOrd="0" presId="urn:microsoft.com/office/officeart/2018/5/layout/CenteredIconLabelDescriptionList"/>
    <dgm:cxn modelId="{8B96F6F1-1218-4014-8A5D-0BA07A7A388C}" type="presParOf" srcId="{645B27B5-4DE0-439D-A1FD-C61D5B98D5BA}" destId="{E76592C8-336E-438B-9E8E-9C54B4D24D5F}" srcOrd="3" destOrd="0" presId="urn:microsoft.com/office/officeart/2018/5/layout/CenteredIconLabelDescriptionList"/>
    <dgm:cxn modelId="{9AB9BEA5-F21D-4185-857A-162C2FE637F5}" type="presParOf" srcId="{645B27B5-4DE0-439D-A1FD-C61D5B98D5BA}" destId="{6DBC7FD1-6AE4-4555-9654-E6255611A0C2}" srcOrd="4" destOrd="0" presId="urn:microsoft.com/office/officeart/2018/5/layout/CenteredIconLabelDescriptionList"/>
    <dgm:cxn modelId="{BF4E4FC4-D81F-4A52-9690-164236F273DB}" type="presParOf" srcId="{6DBC7FD1-6AE4-4555-9654-E6255611A0C2}" destId="{D95DED19-98AC-4602-BEC2-5DC14B371372}" srcOrd="0" destOrd="0" presId="urn:microsoft.com/office/officeart/2018/5/layout/CenteredIconLabelDescriptionList"/>
    <dgm:cxn modelId="{4C1FBE1A-95C7-4308-8C9D-BBCC7260CB80}" type="presParOf" srcId="{6DBC7FD1-6AE4-4555-9654-E6255611A0C2}" destId="{32764BDD-A981-4354-B67E-39A172FCD82C}" srcOrd="1" destOrd="0" presId="urn:microsoft.com/office/officeart/2018/5/layout/CenteredIconLabelDescriptionList"/>
    <dgm:cxn modelId="{3BD2C74C-92A1-405D-A441-DA9C523C3CBD}" type="presParOf" srcId="{6DBC7FD1-6AE4-4555-9654-E6255611A0C2}" destId="{578D1061-9AC1-4DAE-89E4-17C98FE3AB5F}" srcOrd="2" destOrd="0" presId="urn:microsoft.com/office/officeart/2018/5/layout/CenteredIconLabelDescriptionList"/>
    <dgm:cxn modelId="{C41223C7-0360-4496-B06C-CCFD22F47FC0}" type="presParOf" srcId="{6DBC7FD1-6AE4-4555-9654-E6255611A0C2}" destId="{5D664463-07D5-4F1E-820C-B562B541CD1D}" srcOrd="3" destOrd="0" presId="urn:microsoft.com/office/officeart/2018/5/layout/CenteredIconLabelDescriptionList"/>
    <dgm:cxn modelId="{8DC667AC-CDA7-456A-A4A2-622881E8DF41}" type="presParOf" srcId="{6DBC7FD1-6AE4-4555-9654-E6255611A0C2}" destId="{4876BBCE-5929-4657-AFFB-604C60C1DE2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714406-7424-4ECD-9655-889733332349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081CA-28D3-435F-99FA-6AA7450628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Limitations:</a:t>
          </a:r>
          <a:endParaRPr lang="en-US"/>
        </a:p>
      </dgm:t>
    </dgm:pt>
    <dgm:pt modelId="{73910B42-C640-422E-A568-A149F8F00495}" type="parTrans" cxnId="{2E8C8682-5F65-4874-B50F-0ECE37714C6F}">
      <dgm:prSet/>
      <dgm:spPr/>
      <dgm:t>
        <a:bodyPr/>
        <a:lstStyle/>
        <a:p>
          <a:endParaRPr lang="en-US"/>
        </a:p>
      </dgm:t>
    </dgm:pt>
    <dgm:pt modelId="{E192A7D3-2F5F-4B6E-B8A0-2624C1D2BCD2}" type="sibTrans" cxnId="{2E8C8682-5F65-4874-B50F-0ECE37714C6F}">
      <dgm:prSet/>
      <dgm:spPr/>
      <dgm:t>
        <a:bodyPr/>
        <a:lstStyle/>
        <a:p>
          <a:endParaRPr lang="en-US"/>
        </a:p>
      </dgm:t>
    </dgm:pt>
    <dgm:pt modelId="{39EE82AE-5449-4E9E-9F29-5FD6802F5F2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High initial cost for premium models.</a:t>
          </a:r>
          <a:endParaRPr lang="en-US"/>
        </a:p>
      </dgm:t>
    </dgm:pt>
    <dgm:pt modelId="{4E4D60FF-4CD4-4633-9FC3-56BB4BA5283A}" type="parTrans" cxnId="{50D6EFBD-4FBC-48C6-93B5-AB6C19B51405}">
      <dgm:prSet/>
      <dgm:spPr/>
      <dgm:t>
        <a:bodyPr/>
        <a:lstStyle/>
        <a:p>
          <a:endParaRPr lang="en-US"/>
        </a:p>
      </dgm:t>
    </dgm:pt>
    <dgm:pt modelId="{2F0E5501-8940-414E-B19A-9D9AF412595F}" type="sibTrans" cxnId="{50D6EFBD-4FBC-48C6-93B5-AB6C19B51405}">
      <dgm:prSet/>
      <dgm:spPr/>
      <dgm:t>
        <a:bodyPr/>
        <a:lstStyle/>
        <a:p>
          <a:endParaRPr lang="en-US"/>
        </a:p>
      </dgm:t>
    </dgm:pt>
    <dgm:pt modelId="{CC163D7C-CF2F-4AE9-BE82-14DBD6CD691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Challenges in cleaning stairs or elevated surfaces.</a:t>
          </a:r>
          <a:endParaRPr lang="en-US"/>
        </a:p>
      </dgm:t>
    </dgm:pt>
    <dgm:pt modelId="{84E8D42F-49A7-413C-88B4-0D82DC829D07}" type="parTrans" cxnId="{5EC0380B-9D94-4158-97FA-B4751FC0BF1D}">
      <dgm:prSet/>
      <dgm:spPr/>
      <dgm:t>
        <a:bodyPr/>
        <a:lstStyle/>
        <a:p>
          <a:endParaRPr lang="en-US"/>
        </a:p>
      </dgm:t>
    </dgm:pt>
    <dgm:pt modelId="{D73A3A90-F04C-4A7D-9029-9B92D74ADE10}" type="sibTrans" cxnId="{5EC0380B-9D94-4158-97FA-B4751FC0BF1D}">
      <dgm:prSet/>
      <dgm:spPr/>
      <dgm:t>
        <a:bodyPr/>
        <a:lstStyle/>
        <a:p>
          <a:endParaRPr lang="en-US"/>
        </a:p>
      </dgm:t>
    </dgm:pt>
    <dgm:pt modelId="{A9501847-E65F-4316-8BDF-C16585E38C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Ongoing Developments:</a:t>
          </a:r>
          <a:endParaRPr lang="en-US"/>
        </a:p>
      </dgm:t>
    </dgm:pt>
    <dgm:pt modelId="{9B18BC00-3ECA-47E3-AD9B-EDAB972406BC}" type="parTrans" cxnId="{11C07BD9-183D-47A3-9AF5-99E3923E5D3A}">
      <dgm:prSet/>
      <dgm:spPr/>
      <dgm:t>
        <a:bodyPr/>
        <a:lstStyle/>
        <a:p>
          <a:endParaRPr lang="en-US"/>
        </a:p>
      </dgm:t>
    </dgm:pt>
    <dgm:pt modelId="{89B5E63C-15A3-46FB-B600-53B4D1FB870F}" type="sibTrans" cxnId="{11C07BD9-183D-47A3-9AF5-99E3923E5D3A}">
      <dgm:prSet/>
      <dgm:spPr/>
      <dgm:t>
        <a:bodyPr/>
        <a:lstStyle/>
        <a:p>
          <a:endParaRPr lang="en-US"/>
        </a:p>
      </dgm:t>
    </dgm:pt>
    <dgm:pt modelId="{DC094E66-9193-4D15-8265-6AA280FFB87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AI for object recognition (e.g., avoiding pet waste).</a:t>
          </a:r>
          <a:endParaRPr lang="en-US"/>
        </a:p>
      </dgm:t>
    </dgm:pt>
    <dgm:pt modelId="{0EA4BA26-AC0E-4A33-834D-401CA242D6F2}" type="parTrans" cxnId="{701092F6-ED7F-4FCB-AFEB-CDB11934BB8D}">
      <dgm:prSet/>
      <dgm:spPr/>
      <dgm:t>
        <a:bodyPr/>
        <a:lstStyle/>
        <a:p>
          <a:endParaRPr lang="en-US"/>
        </a:p>
      </dgm:t>
    </dgm:pt>
    <dgm:pt modelId="{68E21DFC-BA1C-407A-A3AB-FD77F630ADB9}" type="sibTrans" cxnId="{701092F6-ED7F-4FCB-AFEB-CDB11934BB8D}">
      <dgm:prSet/>
      <dgm:spPr/>
      <dgm:t>
        <a:bodyPr/>
        <a:lstStyle/>
        <a:p>
          <a:endParaRPr lang="en-US"/>
        </a:p>
      </dgm:t>
    </dgm:pt>
    <dgm:pt modelId="{D543E6EB-1F0A-44C9-BF80-7751128051C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Improved battery life and faster cleaning algorithms.</a:t>
          </a:r>
          <a:endParaRPr lang="en-US"/>
        </a:p>
      </dgm:t>
    </dgm:pt>
    <dgm:pt modelId="{2E60813C-1925-4B06-8EC6-4A6602E0A111}" type="parTrans" cxnId="{E434234D-DCFD-4414-8ECE-BB039AF0B1A9}">
      <dgm:prSet/>
      <dgm:spPr/>
      <dgm:t>
        <a:bodyPr/>
        <a:lstStyle/>
        <a:p>
          <a:endParaRPr lang="en-US"/>
        </a:p>
      </dgm:t>
    </dgm:pt>
    <dgm:pt modelId="{7D2FCC36-930D-4D6E-9858-4C8C57CEB13D}" type="sibTrans" cxnId="{E434234D-DCFD-4414-8ECE-BB039AF0B1A9}">
      <dgm:prSet/>
      <dgm:spPr/>
      <dgm:t>
        <a:bodyPr/>
        <a:lstStyle/>
        <a:p>
          <a:endParaRPr lang="en-US"/>
        </a:p>
      </dgm:t>
    </dgm:pt>
    <dgm:pt modelId="{1BB74803-328A-4C1D-974F-4EC7E0D76A4B}" type="pres">
      <dgm:prSet presAssocID="{2B714406-7424-4ECD-9655-889733332349}" presName="root" presStyleCnt="0">
        <dgm:presLayoutVars>
          <dgm:dir/>
          <dgm:resizeHandles val="exact"/>
        </dgm:presLayoutVars>
      </dgm:prSet>
      <dgm:spPr/>
    </dgm:pt>
    <dgm:pt modelId="{EDF7A669-D7C9-4D46-A17A-193FF801EF36}" type="pres">
      <dgm:prSet presAssocID="{59F081CA-28D3-435F-99FA-6AA745062858}" presName="compNode" presStyleCnt="0"/>
      <dgm:spPr/>
    </dgm:pt>
    <dgm:pt modelId="{16EAAC86-1F50-4578-AE12-3A9F5CCFD8BC}" type="pres">
      <dgm:prSet presAssocID="{59F081CA-28D3-435F-99FA-6AA7450628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D1AF024E-D1EA-41F2-A85D-0540BD988B0B}" type="pres">
      <dgm:prSet presAssocID="{59F081CA-28D3-435F-99FA-6AA745062858}" presName="iconSpace" presStyleCnt="0"/>
      <dgm:spPr/>
    </dgm:pt>
    <dgm:pt modelId="{AC166C91-1E51-47C5-907A-077EC5789506}" type="pres">
      <dgm:prSet presAssocID="{59F081CA-28D3-435F-99FA-6AA745062858}" presName="parTx" presStyleLbl="revTx" presStyleIdx="0" presStyleCnt="4">
        <dgm:presLayoutVars>
          <dgm:chMax val="0"/>
          <dgm:chPref val="0"/>
        </dgm:presLayoutVars>
      </dgm:prSet>
      <dgm:spPr/>
    </dgm:pt>
    <dgm:pt modelId="{43D16F89-E65B-4C7E-AB88-61FB3A559E52}" type="pres">
      <dgm:prSet presAssocID="{59F081CA-28D3-435F-99FA-6AA745062858}" presName="txSpace" presStyleCnt="0"/>
      <dgm:spPr/>
    </dgm:pt>
    <dgm:pt modelId="{B2980CDD-59A4-441A-8053-6512C0620506}" type="pres">
      <dgm:prSet presAssocID="{59F081CA-28D3-435F-99FA-6AA745062858}" presName="desTx" presStyleLbl="revTx" presStyleIdx="1" presStyleCnt="4">
        <dgm:presLayoutVars/>
      </dgm:prSet>
      <dgm:spPr/>
    </dgm:pt>
    <dgm:pt modelId="{49630DE0-6FA9-460B-9061-BF12360430EC}" type="pres">
      <dgm:prSet presAssocID="{E192A7D3-2F5F-4B6E-B8A0-2624C1D2BCD2}" presName="sibTrans" presStyleCnt="0"/>
      <dgm:spPr/>
    </dgm:pt>
    <dgm:pt modelId="{BAA7FB3F-AEBB-4BBA-AC98-96E2F1C5FD77}" type="pres">
      <dgm:prSet presAssocID="{A9501847-E65F-4316-8BDF-C16585E38CBE}" presName="compNode" presStyleCnt="0"/>
      <dgm:spPr/>
    </dgm:pt>
    <dgm:pt modelId="{5E622EE0-AF50-453D-A41F-E34AB5242EC5}" type="pres">
      <dgm:prSet presAssocID="{A9501847-E65F-4316-8BDF-C16585E38C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432A529-77B9-4C4A-B995-BD149261D9DC}" type="pres">
      <dgm:prSet presAssocID="{A9501847-E65F-4316-8BDF-C16585E38CBE}" presName="iconSpace" presStyleCnt="0"/>
      <dgm:spPr/>
    </dgm:pt>
    <dgm:pt modelId="{0BB97AAA-F4C0-430D-A744-2214EB47FAA4}" type="pres">
      <dgm:prSet presAssocID="{A9501847-E65F-4316-8BDF-C16585E38CBE}" presName="parTx" presStyleLbl="revTx" presStyleIdx="2" presStyleCnt="4">
        <dgm:presLayoutVars>
          <dgm:chMax val="0"/>
          <dgm:chPref val="0"/>
        </dgm:presLayoutVars>
      </dgm:prSet>
      <dgm:spPr/>
    </dgm:pt>
    <dgm:pt modelId="{4048D9B2-EE2A-4481-BA6D-336DB6A65961}" type="pres">
      <dgm:prSet presAssocID="{A9501847-E65F-4316-8BDF-C16585E38CBE}" presName="txSpace" presStyleCnt="0"/>
      <dgm:spPr/>
    </dgm:pt>
    <dgm:pt modelId="{3BFA575C-3CEE-424E-986D-ECE0D6CD62C6}" type="pres">
      <dgm:prSet presAssocID="{A9501847-E65F-4316-8BDF-C16585E38CBE}" presName="desTx" presStyleLbl="revTx" presStyleIdx="3" presStyleCnt="4">
        <dgm:presLayoutVars/>
      </dgm:prSet>
      <dgm:spPr/>
    </dgm:pt>
  </dgm:ptLst>
  <dgm:cxnLst>
    <dgm:cxn modelId="{5EC0380B-9D94-4158-97FA-B4751FC0BF1D}" srcId="{59F081CA-28D3-435F-99FA-6AA745062858}" destId="{CC163D7C-CF2F-4AE9-BE82-14DBD6CD6910}" srcOrd="1" destOrd="0" parTransId="{84E8D42F-49A7-413C-88B4-0D82DC829D07}" sibTransId="{D73A3A90-F04C-4A7D-9029-9B92D74ADE10}"/>
    <dgm:cxn modelId="{9F727415-65A1-4785-ADA0-A8062F23378D}" type="presOf" srcId="{CC163D7C-CF2F-4AE9-BE82-14DBD6CD6910}" destId="{B2980CDD-59A4-441A-8053-6512C0620506}" srcOrd="0" destOrd="1" presId="urn:microsoft.com/office/officeart/2018/5/layout/CenteredIconLabelDescriptionList"/>
    <dgm:cxn modelId="{727B0E27-EDA8-4725-94BB-1764BF091F55}" type="presOf" srcId="{59F081CA-28D3-435F-99FA-6AA745062858}" destId="{AC166C91-1E51-47C5-907A-077EC5789506}" srcOrd="0" destOrd="0" presId="urn:microsoft.com/office/officeart/2018/5/layout/CenteredIconLabelDescriptionList"/>
    <dgm:cxn modelId="{097EEE39-453E-4B50-817C-A3940802E3C9}" type="presOf" srcId="{39EE82AE-5449-4E9E-9F29-5FD6802F5F24}" destId="{B2980CDD-59A4-441A-8053-6512C0620506}" srcOrd="0" destOrd="0" presId="urn:microsoft.com/office/officeart/2018/5/layout/CenteredIconLabelDescriptionList"/>
    <dgm:cxn modelId="{3D2DE93D-E317-44E7-AC14-58D807BA8BDD}" type="presOf" srcId="{2B714406-7424-4ECD-9655-889733332349}" destId="{1BB74803-328A-4C1D-974F-4EC7E0D76A4B}" srcOrd="0" destOrd="0" presId="urn:microsoft.com/office/officeart/2018/5/layout/CenteredIconLabelDescriptionList"/>
    <dgm:cxn modelId="{51C1E06C-385C-46B9-9518-DAE8A9A61625}" type="presOf" srcId="{A9501847-E65F-4316-8BDF-C16585E38CBE}" destId="{0BB97AAA-F4C0-430D-A744-2214EB47FAA4}" srcOrd="0" destOrd="0" presId="urn:microsoft.com/office/officeart/2018/5/layout/CenteredIconLabelDescriptionList"/>
    <dgm:cxn modelId="{E434234D-DCFD-4414-8ECE-BB039AF0B1A9}" srcId="{A9501847-E65F-4316-8BDF-C16585E38CBE}" destId="{D543E6EB-1F0A-44C9-BF80-7751128051CC}" srcOrd="1" destOrd="0" parTransId="{2E60813C-1925-4B06-8EC6-4A6602E0A111}" sibTransId="{7D2FCC36-930D-4D6E-9858-4C8C57CEB13D}"/>
    <dgm:cxn modelId="{2E8C8682-5F65-4874-B50F-0ECE37714C6F}" srcId="{2B714406-7424-4ECD-9655-889733332349}" destId="{59F081CA-28D3-435F-99FA-6AA745062858}" srcOrd="0" destOrd="0" parTransId="{73910B42-C640-422E-A568-A149F8F00495}" sibTransId="{E192A7D3-2F5F-4B6E-B8A0-2624C1D2BCD2}"/>
    <dgm:cxn modelId="{CBB8FF9D-7892-4B8F-AB38-8E20DC7D2CC1}" type="presOf" srcId="{D543E6EB-1F0A-44C9-BF80-7751128051CC}" destId="{3BFA575C-3CEE-424E-986D-ECE0D6CD62C6}" srcOrd="0" destOrd="1" presId="urn:microsoft.com/office/officeart/2018/5/layout/CenteredIconLabelDescriptionList"/>
    <dgm:cxn modelId="{50D6EFBD-4FBC-48C6-93B5-AB6C19B51405}" srcId="{59F081CA-28D3-435F-99FA-6AA745062858}" destId="{39EE82AE-5449-4E9E-9F29-5FD6802F5F24}" srcOrd="0" destOrd="0" parTransId="{4E4D60FF-4CD4-4633-9FC3-56BB4BA5283A}" sibTransId="{2F0E5501-8940-414E-B19A-9D9AF412595F}"/>
    <dgm:cxn modelId="{11C07BD9-183D-47A3-9AF5-99E3923E5D3A}" srcId="{2B714406-7424-4ECD-9655-889733332349}" destId="{A9501847-E65F-4316-8BDF-C16585E38CBE}" srcOrd="1" destOrd="0" parTransId="{9B18BC00-3ECA-47E3-AD9B-EDAB972406BC}" sibTransId="{89B5E63C-15A3-46FB-B600-53B4D1FB870F}"/>
    <dgm:cxn modelId="{E73DC7DF-F523-4C5B-A4CD-13C2C58DBFA0}" type="presOf" srcId="{DC094E66-9193-4D15-8265-6AA280FFB87C}" destId="{3BFA575C-3CEE-424E-986D-ECE0D6CD62C6}" srcOrd="0" destOrd="0" presId="urn:microsoft.com/office/officeart/2018/5/layout/CenteredIconLabelDescriptionList"/>
    <dgm:cxn modelId="{701092F6-ED7F-4FCB-AFEB-CDB11934BB8D}" srcId="{A9501847-E65F-4316-8BDF-C16585E38CBE}" destId="{DC094E66-9193-4D15-8265-6AA280FFB87C}" srcOrd="0" destOrd="0" parTransId="{0EA4BA26-AC0E-4A33-834D-401CA242D6F2}" sibTransId="{68E21DFC-BA1C-407A-A3AB-FD77F630ADB9}"/>
    <dgm:cxn modelId="{E1BB91C0-E310-4A6F-9F9D-CF1D82397099}" type="presParOf" srcId="{1BB74803-328A-4C1D-974F-4EC7E0D76A4B}" destId="{EDF7A669-D7C9-4D46-A17A-193FF801EF36}" srcOrd="0" destOrd="0" presId="urn:microsoft.com/office/officeart/2018/5/layout/CenteredIconLabelDescriptionList"/>
    <dgm:cxn modelId="{CFB620CE-F8D6-4CF6-8422-B50A126A3809}" type="presParOf" srcId="{EDF7A669-D7C9-4D46-A17A-193FF801EF36}" destId="{16EAAC86-1F50-4578-AE12-3A9F5CCFD8BC}" srcOrd="0" destOrd="0" presId="urn:microsoft.com/office/officeart/2018/5/layout/CenteredIconLabelDescriptionList"/>
    <dgm:cxn modelId="{59A86CBA-5005-46A4-8283-7D9F145479FC}" type="presParOf" srcId="{EDF7A669-D7C9-4D46-A17A-193FF801EF36}" destId="{D1AF024E-D1EA-41F2-A85D-0540BD988B0B}" srcOrd="1" destOrd="0" presId="urn:microsoft.com/office/officeart/2018/5/layout/CenteredIconLabelDescriptionList"/>
    <dgm:cxn modelId="{EE921FE3-9B9F-490E-8B7B-2FF308D27B77}" type="presParOf" srcId="{EDF7A669-D7C9-4D46-A17A-193FF801EF36}" destId="{AC166C91-1E51-47C5-907A-077EC5789506}" srcOrd="2" destOrd="0" presId="urn:microsoft.com/office/officeart/2018/5/layout/CenteredIconLabelDescriptionList"/>
    <dgm:cxn modelId="{95FC0FDB-428B-4BBC-82A7-388D7002A2B7}" type="presParOf" srcId="{EDF7A669-D7C9-4D46-A17A-193FF801EF36}" destId="{43D16F89-E65B-4C7E-AB88-61FB3A559E52}" srcOrd="3" destOrd="0" presId="urn:microsoft.com/office/officeart/2018/5/layout/CenteredIconLabelDescriptionList"/>
    <dgm:cxn modelId="{053DAB1D-58D1-4B7E-8E1D-7A6C229F01CC}" type="presParOf" srcId="{EDF7A669-D7C9-4D46-A17A-193FF801EF36}" destId="{B2980CDD-59A4-441A-8053-6512C0620506}" srcOrd="4" destOrd="0" presId="urn:microsoft.com/office/officeart/2018/5/layout/CenteredIconLabelDescriptionList"/>
    <dgm:cxn modelId="{337F0D01-6C42-4E53-B118-86256E0A72BC}" type="presParOf" srcId="{1BB74803-328A-4C1D-974F-4EC7E0D76A4B}" destId="{49630DE0-6FA9-460B-9061-BF12360430EC}" srcOrd="1" destOrd="0" presId="urn:microsoft.com/office/officeart/2018/5/layout/CenteredIconLabelDescriptionList"/>
    <dgm:cxn modelId="{94BEC735-0724-45D8-BE1C-BE739BCD1937}" type="presParOf" srcId="{1BB74803-328A-4C1D-974F-4EC7E0D76A4B}" destId="{BAA7FB3F-AEBB-4BBA-AC98-96E2F1C5FD77}" srcOrd="2" destOrd="0" presId="urn:microsoft.com/office/officeart/2018/5/layout/CenteredIconLabelDescriptionList"/>
    <dgm:cxn modelId="{DDC931A8-D589-4B66-94C5-938AC1D15CD3}" type="presParOf" srcId="{BAA7FB3F-AEBB-4BBA-AC98-96E2F1C5FD77}" destId="{5E622EE0-AF50-453D-A41F-E34AB5242EC5}" srcOrd="0" destOrd="0" presId="urn:microsoft.com/office/officeart/2018/5/layout/CenteredIconLabelDescriptionList"/>
    <dgm:cxn modelId="{DF4410AA-7500-4FB1-8617-4AF7F043FEEB}" type="presParOf" srcId="{BAA7FB3F-AEBB-4BBA-AC98-96E2F1C5FD77}" destId="{F432A529-77B9-4C4A-B995-BD149261D9DC}" srcOrd="1" destOrd="0" presId="urn:microsoft.com/office/officeart/2018/5/layout/CenteredIconLabelDescriptionList"/>
    <dgm:cxn modelId="{1CF77777-4D6C-4F2F-A373-590096F7CE98}" type="presParOf" srcId="{BAA7FB3F-AEBB-4BBA-AC98-96E2F1C5FD77}" destId="{0BB97AAA-F4C0-430D-A744-2214EB47FAA4}" srcOrd="2" destOrd="0" presId="urn:microsoft.com/office/officeart/2018/5/layout/CenteredIconLabelDescriptionList"/>
    <dgm:cxn modelId="{3E13247E-E25E-42CF-9AF3-C37EE9FA3CEB}" type="presParOf" srcId="{BAA7FB3F-AEBB-4BBA-AC98-96E2F1C5FD77}" destId="{4048D9B2-EE2A-4481-BA6D-336DB6A65961}" srcOrd="3" destOrd="0" presId="urn:microsoft.com/office/officeart/2018/5/layout/CenteredIconLabelDescriptionList"/>
    <dgm:cxn modelId="{E18CCA3C-3C4D-466D-A47F-E0919DBFE469}" type="presParOf" srcId="{BAA7FB3F-AEBB-4BBA-AC98-96E2F1C5FD77}" destId="{3BFA575C-3CEE-424E-986D-ECE0D6CD62C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3420D-D8EE-48F1-8C22-C7240349F263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F8CF6-3CB6-4793-806E-B94B88C2FBE8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3982D-47E5-49F5-9A69-CC2B0F23D7AB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Automated cleaning of floors in residential and commercial spaces.</a:t>
          </a:r>
          <a:endParaRPr lang="en-US" sz="2200" kern="1200"/>
        </a:p>
      </dsp:txBody>
      <dsp:txXfrm>
        <a:off x="1357965" y="2319"/>
        <a:ext cx="4887299" cy="1175727"/>
      </dsp:txXfrm>
    </dsp:sp>
    <dsp:sp modelId="{49AD185A-A590-407B-AF08-84C21DB4E8E9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A1BC4-C180-4D04-9320-854EA314690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6DA40-8A3E-47A1-B58C-E5B89E1051EE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/>
            <a:t>Vacuuming and debris collection.</a:t>
          </a:r>
          <a:endParaRPr lang="en-US" sz="2200" kern="1200" dirty="0"/>
        </a:p>
      </dsp:txBody>
      <dsp:txXfrm>
        <a:off x="1357965" y="1471979"/>
        <a:ext cx="4887299" cy="1175727"/>
      </dsp:txXfrm>
    </dsp:sp>
    <dsp:sp modelId="{D0D9BECF-8D43-4057-948B-A6FC6539A65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776AF-3899-4A0C-B2E0-627B943DDAF5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B29D6-4384-41AE-B214-CCB7228120AD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Surface adaptation (carpets, tiles, hardwood).</a:t>
          </a:r>
          <a:endParaRPr lang="en-US" sz="2200" kern="1200"/>
        </a:p>
      </dsp:txBody>
      <dsp:txXfrm>
        <a:off x="1357965" y="2941639"/>
        <a:ext cx="4887299" cy="1175727"/>
      </dsp:txXfrm>
    </dsp:sp>
    <dsp:sp modelId="{05790BC1-C115-44FB-BC6E-EFB1E7935D7D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11570-79C8-4293-9353-72DDCC962760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21F86-A941-4D4F-AAF5-01C1AA8B8FD4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Scheduling and autonomous docking for recharging.</a:t>
          </a:r>
          <a:endParaRPr lang="en-US" sz="2200" kern="1200"/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BF7FC-2B6C-43A5-9CA2-24A11260BAF3}">
      <dsp:nvSpPr>
        <dsp:cNvPr id="0" name=""/>
        <dsp:cNvSpPr/>
      </dsp:nvSpPr>
      <dsp:spPr>
        <a:xfrm>
          <a:off x="0" y="1808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C05E4-335A-4A30-93C5-0785B28116F9}">
      <dsp:nvSpPr>
        <dsp:cNvPr id="0" name=""/>
        <dsp:cNvSpPr/>
      </dsp:nvSpPr>
      <dsp:spPr>
        <a:xfrm>
          <a:off x="233059" y="175158"/>
          <a:ext cx="423745" cy="42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E9492-6093-47BC-85A5-E12E2BF2054E}">
      <dsp:nvSpPr>
        <dsp:cNvPr id="0" name=""/>
        <dsp:cNvSpPr/>
      </dsp:nvSpPr>
      <dsp:spPr>
        <a:xfrm>
          <a:off x="889864" y="1808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Locomotion Design:</a:t>
          </a:r>
          <a:endParaRPr lang="en-US" sz="1900" kern="1200"/>
        </a:p>
      </dsp:txBody>
      <dsp:txXfrm>
        <a:off x="889864" y="1808"/>
        <a:ext cx="5355400" cy="770445"/>
      </dsp:txXfrm>
    </dsp:sp>
    <dsp:sp modelId="{EFAA5A51-F804-48E7-9CA4-1441170502C0}">
      <dsp:nvSpPr>
        <dsp:cNvPr id="0" name=""/>
        <dsp:cNvSpPr/>
      </dsp:nvSpPr>
      <dsp:spPr>
        <a:xfrm>
          <a:off x="0" y="964865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EEF16-FFE0-4B5E-8DA4-3B7843A310EB}">
      <dsp:nvSpPr>
        <dsp:cNvPr id="0" name=""/>
        <dsp:cNvSpPr/>
      </dsp:nvSpPr>
      <dsp:spPr>
        <a:xfrm>
          <a:off x="233059" y="1138215"/>
          <a:ext cx="423745" cy="42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1F1B6-307E-4524-B4F9-47F4550ED0A0}">
      <dsp:nvSpPr>
        <dsp:cNvPr id="0" name=""/>
        <dsp:cNvSpPr/>
      </dsp:nvSpPr>
      <dsp:spPr>
        <a:xfrm>
          <a:off x="889864" y="964865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Wheeled movement for maneuverability across various floor types.</a:t>
          </a:r>
          <a:endParaRPr lang="en-US" sz="1900" kern="1200"/>
        </a:p>
      </dsp:txBody>
      <dsp:txXfrm>
        <a:off x="889864" y="964865"/>
        <a:ext cx="5355400" cy="770445"/>
      </dsp:txXfrm>
    </dsp:sp>
    <dsp:sp modelId="{B42A407D-50F4-4A04-98E2-64E9C3EF452C}">
      <dsp:nvSpPr>
        <dsp:cNvPr id="0" name=""/>
        <dsp:cNvSpPr/>
      </dsp:nvSpPr>
      <dsp:spPr>
        <a:xfrm>
          <a:off x="0" y="1927922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2C4E7-3975-424C-8D58-BEB44848FAD8}">
      <dsp:nvSpPr>
        <dsp:cNvPr id="0" name=""/>
        <dsp:cNvSpPr/>
      </dsp:nvSpPr>
      <dsp:spPr>
        <a:xfrm>
          <a:off x="233059" y="2101272"/>
          <a:ext cx="423745" cy="42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59FBE-560E-47D6-BC0B-BA7BB02CB7F3}">
      <dsp:nvSpPr>
        <dsp:cNvPr id="0" name=""/>
        <dsp:cNvSpPr/>
      </dsp:nvSpPr>
      <dsp:spPr>
        <a:xfrm>
          <a:off x="889864" y="1927922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Low-profile design for reaching under furniture.</a:t>
          </a:r>
          <a:endParaRPr lang="en-US" sz="1900" kern="1200"/>
        </a:p>
      </dsp:txBody>
      <dsp:txXfrm>
        <a:off x="889864" y="1927922"/>
        <a:ext cx="5355400" cy="770445"/>
      </dsp:txXfrm>
    </dsp:sp>
    <dsp:sp modelId="{08FDA548-0789-4155-9EE0-9473C4E38511}">
      <dsp:nvSpPr>
        <dsp:cNvPr id="0" name=""/>
        <dsp:cNvSpPr/>
      </dsp:nvSpPr>
      <dsp:spPr>
        <a:xfrm>
          <a:off x="0" y="2890979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21EDF-62EC-492C-A83A-17304C2A9118}">
      <dsp:nvSpPr>
        <dsp:cNvPr id="0" name=""/>
        <dsp:cNvSpPr/>
      </dsp:nvSpPr>
      <dsp:spPr>
        <a:xfrm>
          <a:off x="233059" y="3064329"/>
          <a:ext cx="423745" cy="42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F57A8-31CD-4FDC-B600-45B5EF82D9B1}">
      <dsp:nvSpPr>
        <dsp:cNvPr id="0" name=""/>
        <dsp:cNvSpPr/>
      </dsp:nvSpPr>
      <dsp:spPr>
        <a:xfrm>
          <a:off x="889864" y="2890979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Adaptability:</a:t>
          </a:r>
          <a:endParaRPr lang="en-US" sz="1900" kern="1200"/>
        </a:p>
      </dsp:txBody>
      <dsp:txXfrm>
        <a:off x="889864" y="2890979"/>
        <a:ext cx="5355400" cy="770445"/>
      </dsp:txXfrm>
    </dsp:sp>
    <dsp:sp modelId="{699DFE3E-C36D-47FD-8E1F-A19336E31936}">
      <dsp:nvSpPr>
        <dsp:cNvPr id="0" name=""/>
        <dsp:cNvSpPr/>
      </dsp:nvSpPr>
      <dsp:spPr>
        <a:xfrm>
          <a:off x="0" y="3854036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6D2D2-0647-44B0-87AA-B711D7B8C59E}">
      <dsp:nvSpPr>
        <dsp:cNvPr id="0" name=""/>
        <dsp:cNvSpPr/>
      </dsp:nvSpPr>
      <dsp:spPr>
        <a:xfrm>
          <a:off x="233059" y="4027386"/>
          <a:ext cx="423745" cy="423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00CDA-B15E-42A5-B2FB-234594223A77}">
      <dsp:nvSpPr>
        <dsp:cNvPr id="0" name=""/>
        <dsp:cNvSpPr/>
      </dsp:nvSpPr>
      <dsp:spPr>
        <a:xfrm>
          <a:off x="889864" y="3854036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Rubberized wheels for grip on multiple surfaces.</a:t>
          </a:r>
          <a:endParaRPr lang="en-US" sz="1900" kern="1200"/>
        </a:p>
      </dsp:txBody>
      <dsp:txXfrm>
        <a:off x="889864" y="3854036"/>
        <a:ext cx="5355400" cy="770445"/>
      </dsp:txXfrm>
    </dsp:sp>
    <dsp:sp modelId="{D6E6A735-D237-4BE6-8C5D-EFAB8927B77F}">
      <dsp:nvSpPr>
        <dsp:cNvPr id="0" name=""/>
        <dsp:cNvSpPr/>
      </dsp:nvSpPr>
      <dsp:spPr>
        <a:xfrm>
          <a:off x="0" y="4817093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C8C20-0EDC-48E9-9BF7-32B87B5F8CD2}">
      <dsp:nvSpPr>
        <dsp:cNvPr id="0" name=""/>
        <dsp:cNvSpPr/>
      </dsp:nvSpPr>
      <dsp:spPr>
        <a:xfrm>
          <a:off x="233059" y="4990443"/>
          <a:ext cx="423745" cy="423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5191B-6C72-4230-BFDF-3345FF967064}">
      <dsp:nvSpPr>
        <dsp:cNvPr id="0" name=""/>
        <dsp:cNvSpPr/>
      </dsp:nvSpPr>
      <dsp:spPr>
        <a:xfrm>
          <a:off x="889864" y="4817093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Brush mechanisms to agitate dirt and hair from carpets.</a:t>
          </a:r>
          <a:endParaRPr lang="en-US" sz="1900" kern="1200"/>
        </a:p>
      </dsp:txBody>
      <dsp:txXfrm>
        <a:off x="889864" y="4817093"/>
        <a:ext cx="5355400" cy="7704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99A63-3910-411B-BAA4-71EFB8486E09}">
      <dsp:nvSpPr>
        <dsp:cNvPr id="0" name=""/>
        <dsp:cNvSpPr/>
      </dsp:nvSpPr>
      <dsp:spPr>
        <a:xfrm>
          <a:off x="987337" y="19696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3B39-3D33-434C-B404-5E86A0C9EF31}">
      <dsp:nvSpPr>
        <dsp:cNvPr id="0" name=""/>
        <dsp:cNvSpPr/>
      </dsp:nvSpPr>
      <dsp:spPr>
        <a:xfrm>
          <a:off x="509256" y="1549154"/>
          <a:ext cx="1738476" cy="244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Infrared Sensors</a:t>
          </a:r>
          <a:r>
            <a:rPr lang="en-US" sz="2000" b="0" i="0" kern="1200" baseline="0"/>
            <a:t>: Detect obstacles and navigate around them.</a:t>
          </a:r>
          <a:endParaRPr lang="en-US" sz="2000" kern="1200"/>
        </a:p>
      </dsp:txBody>
      <dsp:txXfrm>
        <a:off x="509256" y="1549154"/>
        <a:ext cx="1738476" cy="2446685"/>
      </dsp:txXfrm>
    </dsp:sp>
    <dsp:sp modelId="{58D8FB91-5FB7-45FD-A63E-AB8AFD72FBBA}">
      <dsp:nvSpPr>
        <dsp:cNvPr id="0" name=""/>
        <dsp:cNvSpPr/>
      </dsp:nvSpPr>
      <dsp:spPr>
        <a:xfrm>
          <a:off x="3030047" y="196965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2415D-0604-40DE-9C3A-588077114406}">
      <dsp:nvSpPr>
        <dsp:cNvPr id="0" name=""/>
        <dsp:cNvSpPr/>
      </dsp:nvSpPr>
      <dsp:spPr>
        <a:xfrm>
          <a:off x="2551966" y="1549154"/>
          <a:ext cx="1738476" cy="244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Cliff Sensors</a:t>
          </a:r>
          <a:r>
            <a:rPr lang="en-US" sz="2000" b="0" i="0" kern="1200" baseline="0"/>
            <a:t>: Prevent falls from stairs or ledges.</a:t>
          </a:r>
          <a:endParaRPr lang="en-US" sz="2000" kern="1200"/>
        </a:p>
      </dsp:txBody>
      <dsp:txXfrm>
        <a:off x="2551966" y="1549154"/>
        <a:ext cx="1738476" cy="2446685"/>
      </dsp:txXfrm>
    </dsp:sp>
    <dsp:sp modelId="{B96FA907-A08E-4141-BA15-70BD25023127}">
      <dsp:nvSpPr>
        <dsp:cNvPr id="0" name=""/>
        <dsp:cNvSpPr/>
      </dsp:nvSpPr>
      <dsp:spPr>
        <a:xfrm>
          <a:off x="5072757" y="196965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3209D-F541-468B-ADA0-3D02D9B0AD13}">
      <dsp:nvSpPr>
        <dsp:cNvPr id="0" name=""/>
        <dsp:cNvSpPr/>
      </dsp:nvSpPr>
      <dsp:spPr>
        <a:xfrm>
          <a:off x="4594676" y="1549154"/>
          <a:ext cx="1738476" cy="244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Dirt Detection Sensors</a:t>
          </a:r>
          <a:r>
            <a:rPr lang="en-US" sz="2000" b="0" i="0" kern="1200" baseline="0"/>
            <a:t>: Focus on heavily soiled areas.</a:t>
          </a:r>
          <a:endParaRPr lang="en-US" sz="2000" kern="1200"/>
        </a:p>
      </dsp:txBody>
      <dsp:txXfrm>
        <a:off x="4594676" y="1549154"/>
        <a:ext cx="1738476" cy="2446685"/>
      </dsp:txXfrm>
    </dsp:sp>
    <dsp:sp modelId="{D3DEB36B-BAFC-4126-8B41-B52FACF4A885}">
      <dsp:nvSpPr>
        <dsp:cNvPr id="0" name=""/>
        <dsp:cNvSpPr/>
      </dsp:nvSpPr>
      <dsp:spPr>
        <a:xfrm>
          <a:off x="7115467" y="196965"/>
          <a:ext cx="782314" cy="7823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AB4D4-18B3-4C6D-A83B-3284DCF2173F}">
      <dsp:nvSpPr>
        <dsp:cNvPr id="0" name=""/>
        <dsp:cNvSpPr/>
      </dsp:nvSpPr>
      <dsp:spPr>
        <a:xfrm>
          <a:off x="6637386" y="1549154"/>
          <a:ext cx="1738476" cy="244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Mapping Sensors</a:t>
          </a:r>
          <a:r>
            <a:rPr lang="en-US" sz="2000" b="0" i="0" kern="1200" baseline="0" dirty="0"/>
            <a:t>: LiDAR and cameras for real-time mapping and efficient path planning.</a:t>
          </a:r>
          <a:endParaRPr lang="en-US" sz="2000" kern="1200" dirty="0"/>
        </a:p>
      </dsp:txBody>
      <dsp:txXfrm>
        <a:off x="6637386" y="1549154"/>
        <a:ext cx="1738476" cy="2446685"/>
      </dsp:txXfrm>
    </dsp:sp>
    <dsp:sp modelId="{F31A38AE-19EC-4D80-A39E-104968AFD909}">
      <dsp:nvSpPr>
        <dsp:cNvPr id="0" name=""/>
        <dsp:cNvSpPr/>
      </dsp:nvSpPr>
      <dsp:spPr>
        <a:xfrm>
          <a:off x="9158177" y="196965"/>
          <a:ext cx="782314" cy="78231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05909-07A1-459F-B2E8-20812C0CED02}">
      <dsp:nvSpPr>
        <dsp:cNvPr id="0" name=""/>
        <dsp:cNvSpPr/>
      </dsp:nvSpPr>
      <dsp:spPr>
        <a:xfrm>
          <a:off x="8680096" y="1549154"/>
          <a:ext cx="1738476" cy="244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Feature Highlight: iRobot's </a:t>
          </a:r>
          <a:r>
            <a:rPr lang="en-US" sz="2000" b="0" i="1" kern="1200" baseline="0"/>
            <a:t>vSLAM (Visual Simultaneous Localization and Mapping)</a:t>
          </a:r>
          <a:r>
            <a:rPr lang="en-US" sz="2000" b="0" i="0" kern="1200" baseline="0"/>
            <a:t> for enhanced room mapping. </a:t>
          </a:r>
          <a:endParaRPr lang="en-US" sz="2000" kern="1200"/>
        </a:p>
      </dsp:txBody>
      <dsp:txXfrm>
        <a:off x="8680096" y="1549154"/>
        <a:ext cx="1738476" cy="24466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FBFF4-7709-4E88-8A46-2B7E4ADB9517}">
      <dsp:nvSpPr>
        <dsp:cNvPr id="0" name=""/>
        <dsp:cNvSpPr/>
      </dsp:nvSpPr>
      <dsp:spPr>
        <a:xfrm>
          <a:off x="0" y="1808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15929-FF80-4208-AF77-B3C9FAC7ED0E}">
      <dsp:nvSpPr>
        <dsp:cNvPr id="0" name=""/>
        <dsp:cNvSpPr/>
      </dsp:nvSpPr>
      <dsp:spPr>
        <a:xfrm>
          <a:off x="233059" y="175158"/>
          <a:ext cx="423745" cy="42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9DB39-25BF-4C82-BA3B-6DF851E34D91}">
      <dsp:nvSpPr>
        <dsp:cNvPr id="0" name=""/>
        <dsp:cNvSpPr/>
      </dsp:nvSpPr>
      <dsp:spPr>
        <a:xfrm>
          <a:off x="889864" y="1808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Handling cluttered spaces and small objects (e.g., cables, toys).</a:t>
          </a:r>
          <a:endParaRPr lang="en-US" sz="1900" kern="1200"/>
        </a:p>
      </dsp:txBody>
      <dsp:txXfrm>
        <a:off x="889864" y="1808"/>
        <a:ext cx="5355400" cy="770445"/>
      </dsp:txXfrm>
    </dsp:sp>
    <dsp:sp modelId="{D34723FC-38B9-4AAB-86D7-BEDC7879F96B}">
      <dsp:nvSpPr>
        <dsp:cNvPr id="0" name=""/>
        <dsp:cNvSpPr/>
      </dsp:nvSpPr>
      <dsp:spPr>
        <a:xfrm>
          <a:off x="0" y="964865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77513-F0E1-4B45-BFE6-34E776CD0A40}">
      <dsp:nvSpPr>
        <dsp:cNvPr id="0" name=""/>
        <dsp:cNvSpPr/>
      </dsp:nvSpPr>
      <dsp:spPr>
        <a:xfrm>
          <a:off x="233059" y="1138215"/>
          <a:ext cx="423745" cy="42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D7AC7-99E7-4C84-9810-1CD08ECED28A}">
      <dsp:nvSpPr>
        <dsp:cNvPr id="0" name=""/>
        <dsp:cNvSpPr/>
      </dsp:nvSpPr>
      <dsp:spPr>
        <a:xfrm>
          <a:off x="889864" y="964865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Navigation in low-light or reflective floor conditions.</a:t>
          </a:r>
          <a:endParaRPr lang="en-US" sz="1900" kern="1200"/>
        </a:p>
      </dsp:txBody>
      <dsp:txXfrm>
        <a:off x="889864" y="964865"/>
        <a:ext cx="5355400" cy="770445"/>
      </dsp:txXfrm>
    </dsp:sp>
    <dsp:sp modelId="{E69B94F2-F01A-4066-9F0E-8B9FA373CFCA}">
      <dsp:nvSpPr>
        <dsp:cNvPr id="0" name=""/>
        <dsp:cNvSpPr/>
      </dsp:nvSpPr>
      <dsp:spPr>
        <a:xfrm>
          <a:off x="0" y="1927922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20A82-96F4-4FE0-8C4C-94F13A23107B}">
      <dsp:nvSpPr>
        <dsp:cNvPr id="0" name=""/>
        <dsp:cNvSpPr/>
      </dsp:nvSpPr>
      <dsp:spPr>
        <a:xfrm>
          <a:off x="233059" y="2101272"/>
          <a:ext cx="423745" cy="42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C9247-BB7C-42C4-B089-390020B96A59}">
      <dsp:nvSpPr>
        <dsp:cNvPr id="0" name=""/>
        <dsp:cNvSpPr/>
      </dsp:nvSpPr>
      <dsp:spPr>
        <a:xfrm>
          <a:off x="889864" y="1927922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Managing battery life for large spaces.</a:t>
          </a:r>
          <a:endParaRPr lang="en-US" sz="1900" kern="1200"/>
        </a:p>
      </dsp:txBody>
      <dsp:txXfrm>
        <a:off x="889864" y="1927922"/>
        <a:ext cx="5355400" cy="770445"/>
      </dsp:txXfrm>
    </dsp:sp>
    <dsp:sp modelId="{8BCDED33-F342-45B5-B608-F7BD16002114}">
      <dsp:nvSpPr>
        <dsp:cNvPr id="0" name=""/>
        <dsp:cNvSpPr/>
      </dsp:nvSpPr>
      <dsp:spPr>
        <a:xfrm>
          <a:off x="0" y="2890979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ACEF7-7BE1-44B1-8BB9-9BB387119C9B}">
      <dsp:nvSpPr>
        <dsp:cNvPr id="0" name=""/>
        <dsp:cNvSpPr/>
      </dsp:nvSpPr>
      <dsp:spPr>
        <a:xfrm>
          <a:off x="233059" y="3064329"/>
          <a:ext cx="423745" cy="42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D420D-7B32-48A8-ACAC-3D1462F73F24}">
      <dsp:nvSpPr>
        <dsp:cNvPr id="0" name=""/>
        <dsp:cNvSpPr/>
      </dsp:nvSpPr>
      <dsp:spPr>
        <a:xfrm>
          <a:off x="889864" y="2890979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Avoiding damage to delicate objects or carpets with fringes.</a:t>
          </a:r>
          <a:endParaRPr lang="en-US" sz="1900" kern="1200"/>
        </a:p>
      </dsp:txBody>
      <dsp:txXfrm>
        <a:off x="889864" y="2890979"/>
        <a:ext cx="5355400" cy="770445"/>
      </dsp:txXfrm>
    </dsp:sp>
    <dsp:sp modelId="{B2B48E6C-4AE5-4153-8E69-C9C233E03150}">
      <dsp:nvSpPr>
        <dsp:cNvPr id="0" name=""/>
        <dsp:cNvSpPr/>
      </dsp:nvSpPr>
      <dsp:spPr>
        <a:xfrm>
          <a:off x="0" y="3854036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85E56-1D19-4D25-8315-268D4AF66A52}">
      <dsp:nvSpPr>
        <dsp:cNvPr id="0" name=""/>
        <dsp:cNvSpPr/>
      </dsp:nvSpPr>
      <dsp:spPr>
        <a:xfrm>
          <a:off x="233059" y="4027386"/>
          <a:ext cx="423745" cy="423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1A256-272A-437A-B172-2C6F7ED1ED8A}">
      <dsp:nvSpPr>
        <dsp:cNvPr id="0" name=""/>
        <dsp:cNvSpPr/>
      </dsp:nvSpPr>
      <dsp:spPr>
        <a:xfrm>
          <a:off x="889864" y="3854036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Hair and debris tangling in brushes.</a:t>
          </a:r>
          <a:endParaRPr lang="en-US" sz="1900" kern="1200"/>
        </a:p>
      </dsp:txBody>
      <dsp:txXfrm>
        <a:off x="889864" y="3854036"/>
        <a:ext cx="5355400" cy="770445"/>
      </dsp:txXfrm>
    </dsp:sp>
    <dsp:sp modelId="{5115FCB1-3617-4CD1-B7E3-1FB62BD576A0}">
      <dsp:nvSpPr>
        <dsp:cNvPr id="0" name=""/>
        <dsp:cNvSpPr/>
      </dsp:nvSpPr>
      <dsp:spPr>
        <a:xfrm>
          <a:off x="0" y="4817093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8A359-D210-4080-9349-42985EBF40BE}">
      <dsp:nvSpPr>
        <dsp:cNvPr id="0" name=""/>
        <dsp:cNvSpPr/>
      </dsp:nvSpPr>
      <dsp:spPr>
        <a:xfrm>
          <a:off x="233059" y="4990443"/>
          <a:ext cx="423745" cy="423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BC74-4328-4010-B035-9F84D466CBDB}">
      <dsp:nvSpPr>
        <dsp:cNvPr id="0" name=""/>
        <dsp:cNvSpPr/>
      </dsp:nvSpPr>
      <dsp:spPr>
        <a:xfrm>
          <a:off x="889864" y="4817093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Regular cleaning of sensors and dustbins.</a:t>
          </a:r>
          <a:endParaRPr lang="en-US" sz="1900" kern="1200"/>
        </a:p>
      </dsp:txBody>
      <dsp:txXfrm>
        <a:off x="889864" y="4817093"/>
        <a:ext cx="5355400" cy="7704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F79A5-663E-4A6F-A1CB-232FD0B71F87}">
      <dsp:nvSpPr>
        <dsp:cNvPr id="0" name=""/>
        <dsp:cNvSpPr/>
      </dsp:nvSpPr>
      <dsp:spPr>
        <a:xfrm>
          <a:off x="1061437" y="669814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63132-64E9-4F5D-8689-C870C58BA58D}">
      <dsp:nvSpPr>
        <dsp:cNvPr id="0" name=""/>
        <dsp:cNvSpPr/>
      </dsp:nvSpPr>
      <dsp:spPr>
        <a:xfrm>
          <a:off x="1582" y="1933884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900" kern="1200"/>
            <a:t>Efficiency:</a:t>
          </a:r>
          <a:endParaRPr lang="en-US" sz="2900" kern="1200"/>
        </a:p>
      </dsp:txBody>
      <dsp:txXfrm>
        <a:off x="1582" y="1933884"/>
        <a:ext cx="3261093" cy="489164"/>
      </dsp:txXfrm>
    </dsp:sp>
    <dsp:sp modelId="{2399BABA-8B2E-4042-BE5B-ECBAB7A9C233}">
      <dsp:nvSpPr>
        <dsp:cNvPr id="0" name=""/>
        <dsp:cNvSpPr/>
      </dsp:nvSpPr>
      <dsp:spPr>
        <a:xfrm>
          <a:off x="1582" y="2480111"/>
          <a:ext cx="3261093" cy="1042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Saves time and effort with scheduled, automated cleaning.</a:t>
          </a:r>
          <a:endParaRPr lang="en-US" sz="1700" kern="1200"/>
        </a:p>
      </dsp:txBody>
      <dsp:txXfrm>
        <a:off x="1582" y="2480111"/>
        <a:ext cx="3261093" cy="1042878"/>
      </dsp:txXfrm>
    </dsp:sp>
    <dsp:sp modelId="{BA240218-E681-4F8C-9EC2-513E8994972A}">
      <dsp:nvSpPr>
        <dsp:cNvPr id="0" name=""/>
        <dsp:cNvSpPr/>
      </dsp:nvSpPr>
      <dsp:spPr>
        <a:xfrm>
          <a:off x="4893223" y="669814"/>
          <a:ext cx="1141382" cy="1141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54094-FA21-4792-AB2C-DDEDE66DECF5}">
      <dsp:nvSpPr>
        <dsp:cNvPr id="0" name=""/>
        <dsp:cNvSpPr/>
      </dsp:nvSpPr>
      <dsp:spPr>
        <a:xfrm>
          <a:off x="3833367" y="1933884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900" kern="1200"/>
            <a:t>Adaptability:</a:t>
          </a:r>
          <a:endParaRPr lang="en-US" sz="2900" kern="1200"/>
        </a:p>
      </dsp:txBody>
      <dsp:txXfrm>
        <a:off x="3833367" y="1933884"/>
        <a:ext cx="3261093" cy="489164"/>
      </dsp:txXfrm>
    </dsp:sp>
    <dsp:sp modelId="{F96D8046-FA92-4BCE-9F38-1F2E5F707F96}">
      <dsp:nvSpPr>
        <dsp:cNvPr id="0" name=""/>
        <dsp:cNvSpPr/>
      </dsp:nvSpPr>
      <dsp:spPr>
        <a:xfrm>
          <a:off x="3833367" y="2480111"/>
          <a:ext cx="3261093" cy="1042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Handles multiple surface types in a single session.</a:t>
          </a:r>
          <a:endParaRPr lang="en-US" sz="1700" kern="1200"/>
        </a:p>
      </dsp:txBody>
      <dsp:txXfrm>
        <a:off x="3833367" y="2480111"/>
        <a:ext cx="3261093" cy="1042878"/>
      </dsp:txXfrm>
    </dsp:sp>
    <dsp:sp modelId="{D95DED19-98AC-4602-BEC2-5DC14B371372}">
      <dsp:nvSpPr>
        <dsp:cNvPr id="0" name=""/>
        <dsp:cNvSpPr/>
      </dsp:nvSpPr>
      <dsp:spPr>
        <a:xfrm>
          <a:off x="8725008" y="669814"/>
          <a:ext cx="1141382" cy="1141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D1061-9AC1-4DAE-89E4-17C98FE3AB5F}">
      <dsp:nvSpPr>
        <dsp:cNvPr id="0" name=""/>
        <dsp:cNvSpPr/>
      </dsp:nvSpPr>
      <dsp:spPr>
        <a:xfrm>
          <a:off x="7665152" y="1933884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900" kern="1200"/>
            <a:t>User Convenience:</a:t>
          </a:r>
          <a:endParaRPr lang="en-US" sz="2900" kern="1200"/>
        </a:p>
      </dsp:txBody>
      <dsp:txXfrm>
        <a:off x="7665152" y="1933884"/>
        <a:ext cx="3261093" cy="489164"/>
      </dsp:txXfrm>
    </dsp:sp>
    <dsp:sp modelId="{4876BBCE-5929-4657-AFFB-604C60C1DE23}">
      <dsp:nvSpPr>
        <dsp:cNvPr id="0" name=""/>
        <dsp:cNvSpPr/>
      </dsp:nvSpPr>
      <dsp:spPr>
        <a:xfrm>
          <a:off x="7665152" y="2480111"/>
          <a:ext cx="3261093" cy="1042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Smart home integration (Amazon Alexa, Google Assistant).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Self-emptying features in premium models.</a:t>
          </a:r>
          <a:endParaRPr lang="en-US" sz="1700" kern="1200"/>
        </a:p>
      </dsp:txBody>
      <dsp:txXfrm>
        <a:off x="7665152" y="2480111"/>
        <a:ext cx="3261093" cy="10428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AAC86-1F50-4578-AE12-3A9F5CCFD8BC}">
      <dsp:nvSpPr>
        <dsp:cNvPr id="0" name=""/>
        <dsp:cNvSpPr/>
      </dsp:nvSpPr>
      <dsp:spPr>
        <a:xfrm>
          <a:off x="1963800" y="41019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66C91-1E51-47C5-907A-077EC5789506}">
      <dsp:nvSpPr>
        <dsp:cNvPr id="0" name=""/>
        <dsp:cNvSpPr/>
      </dsp:nvSpPr>
      <dsp:spPr>
        <a:xfrm>
          <a:off x="559800" y="207402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Limitations:</a:t>
          </a:r>
          <a:endParaRPr lang="en-US" sz="3100" kern="1200"/>
        </a:p>
      </dsp:txBody>
      <dsp:txXfrm>
        <a:off x="559800" y="2074025"/>
        <a:ext cx="4320000" cy="648000"/>
      </dsp:txXfrm>
    </dsp:sp>
    <dsp:sp modelId="{B2980CDD-59A4-441A-8053-6512C0620506}">
      <dsp:nvSpPr>
        <dsp:cNvPr id="0" name=""/>
        <dsp:cNvSpPr/>
      </dsp:nvSpPr>
      <dsp:spPr>
        <a:xfrm>
          <a:off x="559800" y="2792644"/>
          <a:ext cx="4320000" cy="1148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High initial cost for premium models.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Challenges in cleaning stairs or elevated surfaces.</a:t>
          </a:r>
          <a:endParaRPr lang="en-US" sz="1700" kern="1200"/>
        </a:p>
      </dsp:txBody>
      <dsp:txXfrm>
        <a:off x="559800" y="2792644"/>
        <a:ext cx="4320000" cy="1148498"/>
      </dsp:txXfrm>
    </dsp:sp>
    <dsp:sp modelId="{5E622EE0-AF50-453D-A41F-E34AB5242EC5}">
      <dsp:nvSpPr>
        <dsp:cNvPr id="0" name=""/>
        <dsp:cNvSpPr/>
      </dsp:nvSpPr>
      <dsp:spPr>
        <a:xfrm>
          <a:off x="7039800" y="41019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97AAA-F4C0-430D-A744-2214EB47FAA4}">
      <dsp:nvSpPr>
        <dsp:cNvPr id="0" name=""/>
        <dsp:cNvSpPr/>
      </dsp:nvSpPr>
      <dsp:spPr>
        <a:xfrm>
          <a:off x="5635800" y="207402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100" kern="1200"/>
            <a:t>Ongoing Developments:</a:t>
          </a:r>
          <a:endParaRPr lang="en-US" sz="3100" kern="1200"/>
        </a:p>
      </dsp:txBody>
      <dsp:txXfrm>
        <a:off x="5635800" y="2074025"/>
        <a:ext cx="4320000" cy="648000"/>
      </dsp:txXfrm>
    </dsp:sp>
    <dsp:sp modelId="{3BFA575C-3CEE-424E-986D-ECE0D6CD62C6}">
      <dsp:nvSpPr>
        <dsp:cNvPr id="0" name=""/>
        <dsp:cNvSpPr/>
      </dsp:nvSpPr>
      <dsp:spPr>
        <a:xfrm>
          <a:off x="5635800" y="2792644"/>
          <a:ext cx="4320000" cy="1148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AI for object recognition (e.g., avoiding pet waste).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Improved battery life and faster cleaning algorithms.</a:t>
          </a:r>
          <a:endParaRPr lang="en-US" sz="1700" kern="1200"/>
        </a:p>
      </dsp:txBody>
      <dsp:txXfrm>
        <a:off x="5635800" y="2792644"/>
        <a:ext cx="4320000" cy="114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93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2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7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22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19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97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35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87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073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80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3FA8A2A-FDE3-495E-9033-DF2F466F82B1}" type="datetimeFigureOut">
              <a:rPr lang="en-GB" smtClean="0"/>
              <a:t>14/12/2024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8746A0A-0CE5-4B03-ABEB-6C52CC053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738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ctechportal.blogspot.com/2012/03/irobot-scooba-390-floor-washing-robot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vacuum in a living room&#10;&#10;Description automatically generated">
            <a:extLst>
              <a:ext uri="{FF2B5EF4-FFF2-40B4-BE49-F238E27FC236}">
                <a16:creationId xmlns:a16="http://schemas.microsoft.com/office/drawing/2014/main" id="{AEB4DF0C-973F-9184-21C2-58F35BA71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421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CAC1-1D75-93AC-42B3-C4EC74438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Autonomous Floor Cleaners – A Focus on Roomba Robots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11FB9-BD9D-6701-8760-0B7BA9F9B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>
                <a:solidFill>
                  <a:schemeClr val="bg1"/>
                </a:solidFill>
              </a:rPr>
              <a:t>By Swaroop Senadhipan B.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26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B0D7-755D-8856-DB6B-D645D9F1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Limitations and Improvements</a:t>
            </a:r>
            <a:br>
              <a:rPr lang="en-GB"/>
            </a:br>
            <a:endParaRPr lang="en-GB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9C4071E-7C9A-508D-DD5C-EDDE411C1C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185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C16E-09A8-868C-D525-444A51E7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DAC3F4-9AF9-5BF8-B2E4-80DD94BAAD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02" y="2743200"/>
            <a:ext cx="4646905" cy="3613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Roomba robots exemplify the progress in autonomous floor cleaning, balancing convenience, adaptability, and technological sophistication.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Integration with broader home automation systems.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 of robotics for broader household cleaning tasks.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grey robot with  colorful buttons">
            <a:extLst>
              <a:ext uri="{FF2B5EF4-FFF2-40B4-BE49-F238E27FC236}">
                <a16:creationId xmlns:a16="http://schemas.microsoft.com/office/drawing/2014/main" id="{0FCF8959-B4A0-5E72-980E-F2555F3D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5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C12CF-B3DA-0854-5E8C-C05DE2FE0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672F-1179-38DE-3A43-6D5D699C1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>
                <a:ea typeface="+mj-ea"/>
                <a:cs typeface="+mj-cs"/>
              </a:rPr>
              <a:t>Tribelhorn, B. and Dodds, Z., 2007, April. Evaluating the Roomba: A low-cost, ubiquitous platform for robotics research and education. In Proceedings 2007 IEEE International Conference on Robotics and Automation (pp. 1393-1399). IEEE.</a:t>
            </a:r>
            <a:endParaRPr lang="en-GB" sz="24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504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D5E8C-B9FD-E051-20F6-B07F4C8D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Q&amp;A</a:t>
            </a:r>
          </a:p>
        </p:txBody>
      </p:sp>
      <p:pic>
        <p:nvPicPr>
          <p:cNvPr id="5" name="Picture 4" descr="Question mark against red wall">
            <a:extLst>
              <a:ext uri="{FF2B5EF4-FFF2-40B4-BE49-F238E27FC236}">
                <a16:creationId xmlns:a16="http://schemas.microsoft.com/office/drawing/2014/main" id="{7244DFD4-CA47-9393-C28A-A4BEAD42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97" r="1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036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E82BD-C507-7A5B-49E6-85DD2254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96271450-1485-E95D-44B7-2EDFFB921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29414"/>
            <a:ext cx="5393361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GB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Roomba is a series of autonomous robotic floor cleaners developed by iRobot. These bots can clean up the floors using advanced sensing systems and navigation technologies with their AI-powered algorithms.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GB" altLang="en-US" sz="18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Why Roomba?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latin typeface="Arial" panose="020B0604020202020204" pitchFamily="34" charset="0"/>
              </a:rPr>
              <a:t>Pioneer in the field of autonomous floor cleaning, continuous innovation.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latin typeface="Arial" panose="020B0604020202020204" pitchFamily="34" charset="0"/>
              </a:rPr>
              <a:t>Explores mobile robot locomotion, sensing, and AI systems in a domestic setting.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latin typeface="Arial" panose="020B0604020202020204" pitchFamily="34" charset="0"/>
              </a:rPr>
              <a:t>Represents a practical and widely adopted application of mobile robotics.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F611AAE-E59B-D24E-F149-486F21D4A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6248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AD6290-2EAE-E67A-FB38-7ED9F96763E6}"/>
              </a:ext>
            </a:extLst>
          </p:cNvPr>
          <p:cNvSpPr txBox="1"/>
          <p:nvPr/>
        </p:nvSpPr>
        <p:spPr>
          <a:xfrm>
            <a:off x="9759924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pctechportal.blogspot.com/2012/03/irobot-scooba-390-floor-washing-robo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4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445A-9CC0-7FD7-5295-3C500E85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MAIN FEATURES OF ROOMBA BOT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610761E-B881-C08C-2233-10D1D76AD9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40451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31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3E0F-17B7-970C-BFC0-DEDCFFAD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54471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4800" dirty="0"/>
              <a:t>ROBOT LOCOMOTION MECHANISM</a:t>
            </a:r>
            <a:br>
              <a:rPr lang="en-GB" sz="4800" dirty="0"/>
            </a:br>
            <a:endParaRPr lang="en-GB" sz="4800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3408EFA-6C8C-6EDF-7726-C312EA7A6F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34253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237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A0E5-71B8-B0FF-407B-DC161775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SENSORS USED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AB92BE93-FBF1-8C76-7FFC-C712A433E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259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28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BCEA-0999-C179-26B3-D90BB216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and AI Algorithms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52BFCD-F186-71AA-F87E-43DBA601E1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Navigation and Control: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Algorithm-driven path planning for systematic cleaning.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Randomized movement in older models vs. structured cleaning in advanced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Integration: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Room mapping and area-based cleaning customization.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to adapt to user preferences and optimize performance over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Entry-level models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Reactive navigation and simpler controls.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High-end models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AI-based mapping, voice control integration, and smart home compatibility.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5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52ABD-AA23-7CB6-E8DD-060998E4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3100" b="1" dirty="0"/>
              <a:t>Comparison of Roomba with Similar Bots</a:t>
            </a:r>
            <a:br>
              <a:rPr lang="en-GB" sz="3100" dirty="0"/>
            </a:br>
            <a:endParaRPr lang="en-GB" sz="3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01F646C-D936-4E4A-E6C3-865DF8F2F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65336"/>
              </p:ext>
            </p:extLst>
          </p:nvPr>
        </p:nvGraphicFramePr>
        <p:xfrm>
          <a:off x="1732140" y="1926266"/>
          <a:ext cx="8727721" cy="4357527"/>
        </p:xfrm>
        <a:graphic>
          <a:graphicData uri="http://schemas.openxmlformats.org/drawingml/2006/table">
            <a:tbl>
              <a:tblPr/>
              <a:tblGrid>
                <a:gridCol w="2142403">
                  <a:extLst>
                    <a:ext uri="{9D8B030D-6E8A-4147-A177-3AD203B41FA5}">
                      <a16:colId xmlns:a16="http://schemas.microsoft.com/office/drawing/2014/main" val="163692922"/>
                    </a:ext>
                  </a:extLst>
                </a:gridCol>
                <a:gridCol w="2142403">
                  <a:extLst>
                    <a:ext uri="{9D8B030D-6E8A-4147-A177-3AD203B41FA5}">
                      <a16:colId xmlns:a16="http://schemas.microsoft.com/office/drawing/2014/main" val="4156205731"/>
                    </a:ext>
                  </a:extLst>
                </a:gridCol>
                <a:gridCol w="2238399">
                  <a:extLst>
                    <a:ext uri="{9D8B030D-6E8A-4147-A177-3AD203B41FA5}">
                      <a16:colId xmlns:a16="http://schemas.microsoft.com/office/drawing/2014/main" val="413507436"/>
                    </a:ext>
                  </a:extLst>
                </a:gridCol>
                <a:gridCol w="2204516">
                  <a:extLst>
                    <a:ext uri="{9D8B030D-6E8A-4147-A177-3AD203B41FA5}">
                      <a16:colId xmlns:a16="http://schemas.microsoft.com/office/drawing/2014/main" val="1157760468"/>
                    </a:ext>
                  </a:extLst>
                </a:gridCol>
              </a:tblGrid>
              <a:tr h="559335">
                <a:tc>
                  <a:txBody>
                    <a:bodyPr/>
                    <a:lstStyle/>
                    <a:p>
                      <a:r>
                        <a:rPr lang="en-GB" sz="1500" b="1"/>
                        <a:t>Feature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/>
                        <a:t>Roomba (iRobot)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/>
                        <a:t>Roborock (e.g., S8 Pro Ultra)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/>
                        <a:t>Dyson 360 Heurist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522013"/>
                  </a:ext>
                </a:extLst>
              </a:tr>
              <a:tr h="559335">
                <a:tc>
                  <a:txBody>
                    <a:bodyPr/>
                    <a:lstStyle/>
                    <a:p>
                      <a:r>
                        <a:rPr lang="en-GB" sz="1500" b="1"/>
                        <a:t>Navigation System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vSLAM + Infrared Sensors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LiDAR + Structured Navigation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360° Vision Camera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099013"/>
                  </a:ext>
                </a:extLst>
              </a:tr>
              <a:tr h="559335">
                <a:tc>
                  <a:txBody>
                    <a:bodyPr/>
                    <a:lstStyle/>
                    <a:p>
                      <a:r>
                        <a:rPr lang="en-GB" sz="1500" b="1"/>
                        <a:t>Cleaning Mechanism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Dual Multi-Surface Brushes + Vacuum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Main Roller Brush + Vacuum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Helical Brush Bar + Vacuum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617461"/>
                  </a:ext>
                </a:extLst>
              </a:tr>
              <a:tr h="559335">
                <a:tc>
                  <a:txBody>
                    <a:bodyPr/>
                    <a:lstStyle/>
                    <a:p>
                      <a:r>
                        <a:rPr lang="en-GB" sz="1500" b="1"/>
                        <a:t>Mapping Technology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Advanced Room Mapping (vSLAM)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Precise 3D Mapping with LiDAR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360° Real-Time Mapping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809298"/>
                  </a:ext>
                </a:extLst>
              </a:tr>
              <a:tr h="333839">
                <a:tc>
                  <a:txBody>
                    <a:bodyPr/>
                    <a:lstStyle/>
                    <a:p>
                      <a:r>
                        <a:rPr lang="en-GB" sz="1500" b="1"/>
                        <a:t>Battery Life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~120 minutes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~180 minutes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~75 minutes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242228"/>
                  </a:ext>
                </a:extLst>
              </a:tr>
              <a:tr h="559335">
                <a:tc>
                  <a:txBody>
                    <a:bodyPr/>
                    <a:lstStyle/>
                    <a:p>
                      <a:r>
                        <a:rPr lang="en-GB" sz="1500" b="1"/>
                        <a:t>Obstacle Detection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Reactive Sensor Technology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Obstacle Avoidance (AI-powered)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Minimal Obstacle Avoidance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540458"/>
                  </a:ext>
                </a:extLst>
              </a:tr>
              <a:tr h="333839">
                <a:tc>
                  <a:txBody>
                    <a:bodyPr/>
                    <a:lstStyle/>
                    <a:p>
                      <a:r>
                        <a:rPr lang="en-GB" sz="1500" b="1"/>
                        <a:t>Dust Bin Capacity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~0.5 liters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~0.4 liters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~0.33 liters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109"/>
                  </a:ext>
                </a:extLst>
              </a:tr>
              <a:tr h="559335">
                <a:tc>
                  <a:txBody>
                    <a:bodyPr/>
                    <a:lstStyle/>
                    <a:p>
                      <a:r>
                        <a:rPr lang="en-GB" sz="1500" b="1"/>
                        <a:t>Special Features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Self-Emptying Dock (high-end models)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Mop + Vacuum Combo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High Suction Power (2000+ Pa)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80906"/>
                  </a:ext>
                </a:extLst>
              </a:tr>
              <a:tr h="333839">
                <a:tc>
                  <a:txBody>
                    <a:bodyPr/>
                    <a:lstStyle/>
                    <a:p>
                      <a:r>
                        <a:rPr lang="en-GB" sz="1500" b="1"/>
                        <a:t>Price Range</a:t>
                      </a:r>
                      <a:endParaRPr lang="en-GB" sz="1500"/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$200–$1,400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$300–$1,500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~$1,000</a:t>
                      </a:r>
                    </a:p>
                  </a:txBody>
                  <a:tcPr marL="74518" marR="74518" marT="37259" marB="372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713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29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75E2A-CC14-E4AB-F800-4BA5D270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6200"/>
              <a:t>Issues and Challenges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4E6F090B-32A0-D1EC-F464-69477775E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36904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938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DA3F-E3C5-B8F2-5329-DE6B0270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2800" b="1">
                <a:solidFill>
                  <a:srgbClr val="FFFFFF"/>
                </a:solidFill>
              </a:rPr>
              <a:t>Benefits of Roomba Robots</a:t>
            </a:r>
            <a:br>
              <a:rPr lang="en-GB" sz="2800">
                <a:solidFill>
                  <a:srgbClr val="FFFFFF"/>
                </a:solidFill>
              </a:rPr>
            </a:br>
            <a:endParaRPr lang="en-GB" sz="28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33816-B8A1-BA0B-9438-901B972095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05032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2439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b99915-888b-4849-a6cc-88f4d07f1f0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9E78BAFA2063438B1C444742BB48FB" ma:contentTypeVersion="14" ma:contentTypeDescription="Create a new document." ma:contentTypeScope="" ma:versionID="41224d5f0b65a4e0b14b45310f6322a6">
  <xsd:schema xmlns:xsd="http://www.w3.org/2001/XMLSchema" xmlns:xs="http://www.w3.org/2001/XMLSchema" xmlns:p="http://schemas.microsoft.com/office/2006/metadata/properties" xmlns:ns3="1fb99915-888b-4849-a6cc-88f4d07f1f0e" xmlns:ns4="4a6ca211-3978-4d7c-92d7-aa2f88c00674" targetNamespace="http://schemas.microsoft.com/office/2006/metadata/properties" ma:root="true" ma:fieldsID="07e37435042d6bfd5ef5c1f452f7f403" ns3:_="" ns4:_="">
    <xsd:import namespace="1fb99915-888b-4849-a6cc-88f4d07f1f0e"/>
    <xsd:import namespace="4a6ca211-3978-4d7c-92d7-aa2f88c006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b99915-888b-4849-a6cc-88f4d07f1f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ca211-3978-4d7c-92d7-aa2f88c006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C31BBE-80CF-4221-B46F-5FE27A196B01}">
  <ds:schemaRefs>
    <ds:schemaRef ds:uri="http://schemas.microsoft.com/office/2006/metadata/properties"/>
    <ds:schemaRef ds:uri="1fb99915-888b-4849-a6cc-88f4d07f1f0e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4a6ca211-3978-4d7c-92d7-aa2f88c0067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F10EDA5-9C2A-45F9-95C6-DE11589F2A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B846D-1E55-4222-B575-C5F7375C0A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b99915-888b-4849-a6cc-88f4d07f1f0e"/>
    <ds:schemaRef ds:uri="4a6ca211-3978-4d7c-92d7-aa2f88c006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693</Words>
  <Application>Microsoft Office PowerPoint</Application>
  <PresentationFormat>Widescreen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Wingdings</vt:lpstr>
      <vt:lpstr>Office Theme</vt:lpstr>
      <vt:lpstr>Autonomous Floor Cleaners – A Focus on Roomba Robots</vt:lpstr>
      <vt:lpstr>INTRODUCTION</vt:lpstr>
      <vt:lpstr>MAIN FEATURES OF ROOMBA BOT</vt:lpstr>
      <vt:lpstr>ROBOT LOCOMOTION MECHANISM </vt:lpstr>
      <vt:lpstr>SENSORS USED</vt:lpstr>
      <vt:lpstr>Control and AI Algorithms</vt:lpstr>
      <vt:lpstr>Comparison of Roomba with Similar Bots </vt:lpstr>
      <vt:lpstr>Issues and Challenges</vt:lpstr>
      <vt:lpstr>Benefits of Roomba Robots </vt:lpstr>
      <vt:lpstr>Limitations and Improvements </vt:lpstr>
      <vt:lpstr>Conclusion</vt:lpstr>
      <vt:lpstr>REFERENCES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Baiju, Swaroop Senadhipan</dc:creator>
  <cp:lastModifiedBy>Baiju, Swaroop Senadhipan</cp:lastModifiedBy>
  <cp:revision>2</cp:revision>
  <dcterms:created xsi:type="dcterms:W3CDTF">2024-12-10T20:05:21Z</dcterms:created>
  <dcterms:modified xsi:type="dcterms:W3CDTF">2024-12-14T23:30:18Z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0x010100669E78BAFA2063438B1C444742BB48FB</vt:lpwstr>
  </property>
</Properties>
</file>